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699" r:id="rId2"/>
    <p:sldId id="268" r:id="rId3"/>
    <p:sldId id="637" r:id="rId4"/>
    <p:sldId id="638" r:id="rId5"/>
    <p:sldId id="643" r:id="rId6"/>
    <p:sldId id="704" r:id="rId7"/>
    <p:sldId id="641" r:id="rId8"/>
    <p:sldId id="705" r:id="rId9"/>
    <p:sldId id="639" r:id="rId10"/>
    <p:sldId id="706" r:id="rId11"/>
    <p:sldId id="707" r:id="rId12"/>
    <p:sldId id="645" r:id="rId13"/>
    <p:sldId id="646" r:id="rId14"/>
    <p:sldId id="696" r:id="rId15"/>
    <p:sldId id="647" r:id="rId16"/>
    <p:sldId id="683" r:id="rId17"/>
    <p:sldId id="656" r:id="rId18"/>
    <p:sldId id="655" r:id="rId19"/>
    <p:sldId id="694" r:id="rId20"/>
    <p:sldId id="648" r:id="rId21"/>
    <p:sldId id="682" r:id="rId22"/>
    <p:sldId id="658" r:id="rId23"/>
    <p:sldId id="681" r:id="rId24"/>
    <p:sldId id="657" r:id="rId25"/>
    <p:sldId id="684" r:id="rId26"/>
    <p:sldId id="678" r:id="rId27"/>
    <p:sldId id="649" r:id="rId28"/>
    <p:sldId id="685" r:id="rId29"/>
    <p:sldId id="660" r:id="rId30"/>
    <p:sldId id="662" r:id="rId31"/>
    <p:sldId id="686" r:id="rId32"/>
    <p:sldId id="650" r:id="rId33"/>
    <p:sldId id="687" r:id="rId34"/>
    <p:sldId id="665" r:id="rId35"/>
    <p:sldId id="708" r:id="rId36"/>
    <p:sldId id="651" r:id="rId37"/>
    <p:sldId id="689" r:id="rId38"/>
    <p:sldId id="668" r:id="rId39"/>
    <p:sldId id="709" r:id="rId40"/>
    <p:sldId id="652" r:id="rId41"/>
    <p:sldId id="690" r:id="rId42"/>
    <p:sldId id="671" r:id="rId43"/>
    <p:sldId id="670" r:id="rId44"/>
    <p:sldId id="669" r:id="rId45"/>
    <p:sldId id="710" r:id="rId46"/>
    <p:sldId id="697" r:id="rId47"/>
    <p:sldId id="653" r:id="rId48"/>
    <p:sldId id="674" r:id="rId49"/>
    <p:sldId id="691" r:id="rId50"/>
    <p:sldId id="673" r:id="rId51"/>
    <p:sldId id="672" r:id="rId52"/>
    <p:sldId id="654" r:id="rId53"/>
    <p:sldId id="695" r:id="rId54"/>
    <p:sldId id="677" r:id="rId55"/>
    <p:sldId id="676" r:id="rId56"/>
    <p:sldId id="67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Adams" initials="CA" lastIdx="166" clrIdx="0">
    <p:extLst>
      <p:ext uri="{19B8F6BF-5375-455C-9EA6-DF929625EA0E}">
        <p15:presenceInfo xmlns:p15="http://schemas.microsoft.com/office/powerpoint/2012/main" userId="S::CAdams@MedicaidInnovation.org::d92ee3d5-d96b-48f9-90ea-d8e107fbfd11" providerId="AD"/>
      </p:ext>
    </p:extLst>
  </p:cmAuthor>
  <p:cmAuthor id="2" name="Lydia Tonkonow" initials="LT" lastIdx="1" clrIdx="1">
    <p:extLst>
      <p:ext uri="{19B8F6BF-5375-455C-9EA6-DF929625EA0E}">
        <p15:presenceInfo xmlns:p15="http://schemas.microsoft.com/office/powerpoint/2012/main" userId="S::LTonkonow@MedicaidInnovation.org::4fc03e53-897d-4d0a-a330-00147e245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B0DDE6"/>
    <a:srgbClr val="228C3C"/>
    <a:srgbClr val="8F71BB"/>
    <a:srgbClr val="4472C4"/>
    <a:srgbClr val="F2F2F2"/>
    <a:srgbClr val="00B050"/>
    <a:srgbClr val="EBFBF1"/>
    <a:srgbClr val="604A7A"/>
    <a:srgbClr val="DF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A3968-D782-45CB-B73B-7DE773096CFA}" v="15" dt="2021-04-13T21:58:42.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0327" autoAdjust="0"/>
  </p:normalViewPr>
  <p:slideViewPr>
    <p:cSldViewPr>
      <p:cViewPr varScale="1">
        <p:scale>
          <a:sx n="74" d="100"/>
          <a:sy n="74" d="100"/>
        </p:scale>
        <p:origin x="1037" y="6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Tonkonow" userId="4fc03e53-897d-4d0a-a330-00147e245a3a" providerId="ADAL" clId="{EF4A3968-D782-45CB-B73B-7DE773096CFA}"/>
    <pc:docChg chg="undo custSel modSld">
      <pc:chgData name="Lydia Tonkonow" userId="4fc03e53-897d-4d0a-a330-00147e245a3a" providerId="ADAL" clId="{EF4A3968-D782-45CB-B73B-7DE773096CFA}" dt="2021-04-13T21:58:44.646" v="145" actId="167"/>
      <pc:docMkLst>
        <pc:docMk/>
      </pc:docMkLst>
      <pc:sldChg chg="addSp delSp modSp mod">
        <pc:chgData name="Lydia Tonkonow" userId="4fc03e53-897d-4d0a-a330-00147e245a3a" providerId="ADAL" clId="{EF4A3968-D782-45CB-B73B-7DE773096CFA}" dt="2021-04-13T21:47:43.426" v="42" actId="1076"/>
        <pc:sldMkLst>
          <pc:docMk/>
          <pc:sldMk cId="290419928" sldId="268"/>
        </pc:sldMkLst>
        <pc:spChg chg="del">
          <ac:chgData name="Lydia Tonkonow" userId="4fc03e53-897d-4d0a-a330-00147e245a3a" providerId="ADAL" clId="{EF4A3968-D782-45CB-B73B-7DE773096CFA}" dt="2021-04-13T21:47:38.430" v="38" actId="478"/>
          <ac:spMkLst>
            <pc:docMk/>
            <pc:sldMk cId="290419928" sldId="268"/>
            <ac:spMk id="6" creationId="{A335535B-FC31-44BF-A18D-155C9423600C}"/>
          </ac:spMkLst>
        </pc:spChg>
        <pc:spChg chg="del">
          <ac:chgData name="Lydia Tonkonow" userId="4fc03e53-897d-4d0a-a330-00147e245a3a" providerId="ADAL" clId="{EF4A3968-D782-45CB-B73B-7DE773096CFA}" dt="2021-04-13T21:47:39.308" v="39" actId="478"/>
          <ac:spMkLst>
            <pc:docMk/>
            <pc:sldMk cId="290419928" sldId="268"/>
            <ac:spMk id="9" creationId="{D8BE2E08-B7A1-44E0-A605-3B34BF213000}"/>
          </ac:spMkLst>
        </pc:spChg>
        <pc:spChg chg="del">
          <ac:chgData name="Lydia Tonkonow" userId="4fc03e53-897d-4d0a-a330-00147e245a3a" providerId="ADAL" clId="{EF4A3968-D782-45CB-B73B-7DE773096CFA}" dt="2021-04-13T21:47:39.910" v="40" actId="478"/>
          <ac:spMkLst>
            <pc:docMk/>
            <pc:sldMk cId="290419928" sldId="268"/>
            <ac:spMk id="10" creationId="{D7EBA0A0-CBD8-404D-9C31-9B6BA7BD882B}"/>
          </ac:spMkLst>
        </pc:spChg>
        <pc:picChg chg="del">
          <ac:chgData name="Lydia Tonkonow" userId="4fc03e53-897d-4d0a-a330-00147e245a3a" providerId="ADAL" clId="{EF4A3968-D782-45CB-B73B-7DE773096CFA}" dt="2021-04-13T21:47:36.622" v="36" actId="478"/>
          <ac:picMkLst>
            <pc:docMk/>
            <pc:sldMk cId="290419928" sldId="268"/>
            <ac:picMk id="3" creationId="{314A5CFD-122E-45E8-B766-6347EB50BDCA}"/>
          </ac:picMkLst>
        </pc:picChg>
        <pc:picChg chg="add mod">
          <ac:chgData name="Lydia Tonkonow" userId="4fc03e53-897d-4d0a-a330-00147e245a3a" providerId="ADAL" clId="{EF4A3968-D782-45CB-B73B-7DE773096CFA}" dt="2021-04-13T21:47:43.426" v="42" actId="1076"/>
          <ac:picMkLst>
            <pc:docMk/>
            <pc:sldMk cId="290419928" sldId="268"/>
            <ac:picMk id="4" creationId="{97544CE5-59E3-4626-8F94-C66D9AC387C6}"/>
          </ac:picMkLst>
        </pc:picChg>
        <pc:picChg chg="del">
          <ac:chgData name="Lydia Tonkonow" userId="4fc03e53-897d-4d0a-a330-00147e245a3a" providerId="ADAL" clId="{EF4A3968-D782-45CB-B73B-7DE773096CFA}" dt="2021-04-13T21:47:37.475" v="37" actId="478"/>
          <ac:picMkLst>
            <pc:docMk/>
            <pc:sldMk cId="290419928" sldId="268"/>
            <ac:picMk id="8" creationId="{9665BC1A-B7BE-4171-A1BB-4B6C68700133}"/>
          </ac:picMkLst>
        </pc:picChg>
      </pc:sldChg>
      <pc:sldChg chg="addSp delSp mod">
        <pc:chgData name="Lydia Tonkonow" userId="4fc03e53-897d-4d0a-a330-00147e245a3a" providerId="ADAL" clId="{EF4A3968-D782-45CB-B73B-7DE773096CFA}" dt="2021-04-13T21:47:17.424" v="35" actId="22"/>
        <pc:sldMkLst>
          <pc:docMk/>
          <pc:sldMk cId="964102071" sldId="637"/>
        </pc:sldMkLst>
        <pc:spChg chg="del">
          <ac:chgData name="Lydia Tonkonow" userId="4fc03e53-897d-4d0a-a330-00147e245a3a" providerId="ADAL" clId="{EF4A3968-D782-45CB-B73B-7DE773096CFA}" dt="2021-04-13T21:47:16.316" v="34" actId="478"/>
          <ac:spMkLst>
            <pc:docMk/>
            <pc:sldMk cId="964102071" sldId="637"/>
            <ac:spMk id="2" creationId="{7FB5B3EE-D26C-47F6-BDC0-C81D39376CF7}"/>
          </ac:spMkLst>
        </pc:spChg>
        <pc:spChg chg="del">
          <ac:chgData name="Lydia Tonkonow" userId="4fc03e53-897d-4d0a-a330-00147e245a3a" providerId="ADAL" clId="{EF4A3968-D782-45CB-B73B-7DE773096CFA}" dt="2021-04-13T21:47:16.316" v="34" actId="478"/>
          <ac:spMkLst>
            <pc:docMk/>
            <pc:sldMk cId="964102071" sldId="637"/>
            <ac:spMk id="3" creationId="{53A1AA9B-F874-40AC-9E35-A133522F1E02}"/>
          </ac:spMkLst>
        </pc:spChg>
        <pc:spChg chg="del">
          <ac:chgData name="Lydia Tonkonow" userId="4fc03e53-897d-4d0a-a330-00147e245a3a" providerId="ADAL" clId="{EF4A3968-D782-45CB-B73B-7DE773096CFA}" dt="2021-04-13T21:47:16.316" v="34" actId="478"/>
          <ac:spMkLst>
            <pc:docMk/>
            <pc:sldMk cId="964102071" sldId="637"/>
            <ac:spMk id="12" creationId="{0A6F31DC-8E33-419E-81B6-2126DCD3EEC8}"/>
          </ac:spMkLst>
        </pc:spChg>
        <pc:spChg chg="del">
          <ac:chgData name="Lydia Tonkonow" userId="4fc03e53-897d-4d0a-a330-00147e245a3a" providerId="ADAL" clId="{EF4A3968-D782-45CB-B73B-7DE773096CFA}" dt="2021-04-13T21:47:16.316" v="34" actId="478"/>
          <ac:spMkLst>
            <pc:docMk/>
            <pc:sldMk cId="964102071" sldId="637"/>
            <ac:spMk id="13" creationId="{D71402D6-C720-4024-96A8-169DC361A2D3}"/>
          </ac:spMkLst>
        </pc:spChg>
        <pc:picChg chg="del">
          <ac:chgData name="Lydia Tonkonow" userId="4fc03e53-897d-4d0a-a330-00147e245a3a" providerId="ADAL" clId="{EF4A3968-D782-45CB-B73B-7DE773096CFA}" dt="2021-04-13T21:47:16.316" v="34" actId="478"/>
          <ac:picMkLst>
            <pc:docMk/>
            <pc:sldMk cId="964102071" sldId="637"/>
            <ac:picMk id="4" creationId="{41D2F7D7-4020-48A1-B772-E486E3C5053B}"/>
          </ac:picMkLst>
        </pc:picChg>
        <pc:picChg chg="add">
          <ac:chgData name="Lydia Tonkonow" userId="4fc03e53-897d-4d0a-a330-00147e245a3a" providerId="ADAL" clId="{EF4A3968-D782-45CB-B73B-7DE773096CFA}" dt="2021-04-13T21:47:17.424" v="35" actId="22"/>
          <ac:picMkLst>
            <pc:docMk/>
            <pc:sldMk cId="964102071" sldId="637"/>
            <ac:picMk id="6" creationId="{5B607A36-3B48-4873-8755-738A8CF839A8}"/>
          </ac:picMkLst>
        </pc:picChg>
        <pc:picChg chg="del">
          <ac:chgData name="Lydia Tonkonow" userId="4fc03e53-897d-4d0a-a330-00147e245a3a" providerId="ADAL" clId="{EF4A3968-D782-45CB-B73B-7DE773096CFA}" dt="2021-04-13T21:47:16.316" v="34" actId="478"/>
          <ac:picMkLst>
            <pc:docMk/>
            <pc:sldMk cId="964102071" sldId="637"/>
            <ac:picMk id="9" creationId="{7DB3048E-8A37-4D65-8A90-24CC7E27F25C}"/>
          </ac:picMkLst>
        </pc:picChg>
      </pc:sldChg>
      <pc:sldChg chg="addSp delSp mod">
        <pc:chgData name="Lydia Tonkonow" userId="4fc03e53-897d-4d0a-a330-00147e245a3a" providerId="ADAL" clId="{EF4A3968-D782-45CB-B73B-7DE773096CFA}" dt="2021-04-13T21:46:58.315" v="33" actId="22"/>
        <pc:sldMkLst>
          <pc:docMk/>
          <pc:sldMk cId="2918506425" sldId="638"/>
        </pc:sldMkLst>
        <pc:spChg chg="del">
          <ac:chgData name="Lydia Tonkonow" userId="4fc03e53-897d-4d0a-a330-00147e245a3a" providerId="ADAL" clId="{EF4A3968-D782-45CB-B73B-7DE773096CFA}" dt="2021-04-13T21:46:56.700" v="32" actId="478"/>
          <ac:spMkLst>
            <pc:docMk/>
            <pc:sldMk cId="2918506425" sldId="638"/>
            <ac:spMk id="2" creationId="{E945E713-0AA1-43BE-BFE7-44C5D1D68989}"/>
          </ac:spMkLst>
        </pc:spChg>
        <pc:spChg chg="del">
          <ac:chgData name="Lydia Tonkonow" userId="4fc03e53-897d-4d0a-a330-00147e245a3a" providerId="ADAL" clId="{EF4A3968-D782-45CB-B73B-7DE773096CFA}" dt="2021-04-13T21:46:56.700" v="32" actId="478"/>
          <ac:spMkLst>
            <pc:docMk/>
            <pc:sldMk cId="2918506425" sldId="638"/>
            <ac:spMk id="12" creationId="{90144316-F305-4D79-B82A-FE0E36ADF861}"/>
          </ac:spMkLst>
        </pc:spChg>
        <pc:spChg chg="del">
          <ac:chgData name="Lydia Tonkonow" userId="4fc03e53-897d-4d0a-a330-00147e245a3a" providerId="ADAL" clId="{EF4A3968-D782-45CB-B73B-7DE773096CFA}" dt="2021-04-13T21:46:56.700" v="32" actId="478"/>
          <ac:spMkLst>
            <pc:docMk/>
            <pc:sldMk cId="2918506425" sldId="638"/>
            <ac:spMk id="13" creationId="{8A8B1CED-8675-46AB-B15D-3359ADFA6E9F}"/>
          </ac:spMkLst>
        </pc:spChg>
        <pc:picChg chg="del">
          <ac:chgData name="Lydia Tonkonow" userId="4fc03e53-897d-4d0a-a330-00147e245a3a" providerId="ADAL" clId="{EF4A3968-D782-45CB-B73B-7DE773096CFA}" dt="2021-04-13T21:46:56.700" v="32" actId="478"/>
          <ac:picMkLst>
            <pc:docMk/>
            <pc:sldMk cId="2918506425" sldId="638"/>
            <ac:picMk id="4" creationId="{631BB89F-6579-4474-A719-2384027B2090}"/>
          </ac:picMkLst>
        </pc:picChg>
        <pc:picChg chg="add">
          <ac:chgData name="Lydia Tonkonow" userId="4fc03e53-897d-4d0a-a330-00147e245a3a" providerId="ADAL" clId="{EF4A3968-D782-45CB-B73B-7DE773096CFA}" dt="2021-04-13T21:46:58.315" v="33" actId="22"/>
          <ac:picMkLst>
            <pc:docMk/>
            <pc:sldMk cId="2918506425" sldId="638"/>
            <ac:picMk id="5" creationId="{3566693C-9E48-4E31-9C06-5895E1DD79C9}"/>
          </ac:picMkLst>
        </pc:picChg>
        <pc:picChg chg="del">
          <ac:chgData name="Lydia Tonkonow" userId="4fc03e53-897d-4d0a-a330-00147e245a3a" providerId="ADAL" clId="{EF4A3968-D782-45CB-B73B-7DE773096CFA}" dt="2021-04-13T21:46:56.700" v="32" actId="478"/>
          <ac:picMkLst>
            <pc:docMk/>
            <pc:sldMk cId="2918506425" sldId="638"/>
            <ac:picMk id="9" creationId="{660AC0D7-D023-4CE9-984B-18E9A1445BA2}"/>
          </ac:picMkLst>
        </pc:picChg>
      </pc:sldChg>
      <pc:sldChg chg="addSp delSp modSp mod">
        <pc:chgData name="Lydia Tonkonow" userId="4fc03e53-897d-4d0a-a330-00147e245a3a" providerId="ADAL" clId="{EF4A3968-D782-45CB-B73B-7DE773096CFA}" dt="2021-04-13T21:46:31.693" v="31" actId="167"/>
        <pc:sldMkLst>
          <pc:docMk/>
          <pc:sldMk cId="3339470394" sldId="643"/>
        </pc:sldMkLst>
        <pc:spChg chg="del">
          <ac:chgData name="Lydia Tonkonow" userId="4fc03e53-897d-4d0a-a330-00147e245a3a" providerId="ADAL" clId="{EF4A3968-D782-45CB-B73B-7DE773096CFA}" dt="2021-04-13T21:46:15.991" v="25" actId="478"/>
          <ac:spMkLst>
            <pc:docMk/>
            <pc:sldMk cId="3339470394" sldId="643"/>
            <ac:spMk id="6" creationId="{9B48FEFC-61AE-4B5D-91BE-44F82D32AB13}"/>
          </ac:spMkLst>
        </pc:spChg>
        <pc:spChg chg="del">
          <ac:chgData name="Lydia Tonkonow" userId="4fc03e53-897d-4d0a-a330-00147e245a3a" providerId="ADAL" clId="{EF4A3968-D782-45CB-B73B-7DE773096CFA}" dt="2021-04-13T21:46:15.140" v="24" actId="478"/>
          <ac:spMkLst>
            <pc:docMk/>
            <pc:sldMk cId="3339470394" sldId="643"/>
            <ac:spMk id="9" creationId="{C60C5E42-E1E5-443F-83CE-F59547A3BB1A}"/>
          </ac:spMkLst>
        </pc:spChg>
        <pc:spChg chg="del">
          <ac:chgData name="Lydia Tonkonow" userId="4fc03e53-897d-4d0a-a330-00147e245a3a" providerId="ADAL" clId="{EF4A3968-D782-45CB-B73B-7DE773096CFA}" dt="2021-04-13T21:46:17.144" v="26" actId="478"/>
          <ac:spMkLst>
            <pc:docMk/>
            <pc:sldMk cId="3339470394" sldId="643"/>
            <ac:spMk id="11" creationId="{EF0FD322-00CC-4DCB-BE3C-C4DCD5E13205}"/>
          </ac:spMkLst>
        </pc:spChg>
        <pc:spChg chg="del">
          <ac:chgData name="Lydia Tonkonow" userId="4fc03e53-897d-4d0a-a330-00147e245a3a" providerId="ADAL" clId="{EF4A3968-D782-45CB-B73B-7DE773096CFA}" dt="2021-04-13T21:46:18.767" v="27" actId="478"/>
          <ac:spMkLst>
            <pc:docMk/>
            <pc:sldMk cId="3339470394" sldId="643"/>
            <ac:spMk id="12" creationId="{53C2CE03-104D-4BA1-B2EE-1CED069FDD38}"/>
          </ac:spMkLst>
        </pc:spChg>
        <pc:spChg chg="add mod ord">
          <ac:chgData name="Lydia Tonkonow" userId="4fc03e53-897d-4d0a-a330-00147e245a3a" providerId="ADAL" clId="{EF4A3968-D782-45CB-B73B-7DE773096CFA}" dt="2021-04-13T21:46:31.693" v="31" actId="167"/>
          <ac:spMkLst>
            <pc:docMk/>
            <pc:sldMk cId="3339470394" sldId="643"/>
            <ac:spMk id="13" creationId="{813D062F-2674-4188-8574-DCA3B156B685}"/>
          </ac:spMkLst>
        </pc:spChg>
        <pc:picChg chg="del">
          <ac:chgData name="Lydia Tonkonow" userId="4fc03e53-897d-4d0a-a330-00147e245a3a" providerId="ADAL" clId="{EF4A3968-D782-45CB-B73B-7DE773096CFA}" dt="2021-04-13T21:46:13.891" v="22" actId="478"/>
          <ac:picMkLst>
            <pc:docMk/>
            <pc:sldMk cId="3339470394" sldId="643"/>
            <ac:picMk id="4" creationId="{AD4C5068-5A3F-4D6B-822E-72CCE8A196F2}"/>
          </ac:picMkLst>
        </pc:picChg>
        <pc:picChg chg="add">
          <ac:chgData name="Lydia Tonkonow" userId="4fc03e53-897d-4d0a-a330-00147e245a3a" providerId="ADAL" clId="{EF4A3968-D782-45CB-B73B-7DE773096CFA}" dt="2021-04-13T21:46:19.792" v="28" actId="22"/>
          <ac:picMkLst>
            <pc:docMk/>
            <pc:sldMk cId="3339470394" sldId="643"/>
            <ac:picMk id="5" creationId="{0757D049-7546-45DC-9722-F68858CF0E00}"/>
          </ac:picMkLst>
        </pc:picChg>
        <pc:picChg chg="del">
          <ac:chgData name="Lydia Tonkonow" userId="4fc03e53-897d-4d0a-a330-00147e245a3a" providerId="ADAL" clId="{EF4A3968-D782-45CB-B73B-7DE773096CFA}" dt="2021-04-13T21:46:14.591" v="23" actId="478"/>
          <ac:picMkLst>
            <pc:docMk/>
            <pc:sldMk cId="3339470394" sldId="643"/>
            <ac:picMk id="10" creationId="{3615989B-0A3C-48FB-A41C-CF9F1FDF5D6F}"/>
          </ac:picMkLst>
        </pc:picChg>
      </pc:sldChg>
      <pc:sldChg chg="addSp delSp modSp mod">
        <pc:chgData name="Lydia Tonkonow" userId="4fc03e53-897d-4d0a-a330-00147e245a3a" providerId="ADAL" clId="{EF4A3968-D782-45CB-B73B-7DE773096CFA}" dt="2021-04-13T21:48:26.347" v="46" actId="22"/>
        <pc:sldMkLst>
          <pc:docMk/>
          <pc:sldMk cId="3310845062" sldId="645"/>
        </pc:sldMkLst>
        <pc:spChg chg="del">
          <ac:chgData name="Lydia Tonkonow" userId="4fc03e53-897d-4d0a-a330-00147e245a3a" providerId="ADAL" clId="{EF4A3968-D782-45CB-B73B-7DE773096CFA}" dt="2021-04-13T21:48:25.307" v="45" actId="478"/>
          <ac:spMkLst>
            <pc:docMk/>
            <pc:sldMk cId="3310845062" sldId="645"/>
            <ac:spMk id="2" creationId="{1274ECF3-6B7D-4829-A4D6-F3D6C8C9D9CE}"/>
          </ac:spMkLst>
        </pc:spChg>
        <pc:spChg chg="del">
          <ac:chgData name="Lydia Tonkonow" userId="4fc03e53-897d-4d0a-a330-00147e245a3a" providerId="ADAL" clId="{EF4A3968-D782-45CB-B73B-7DE773096CFA}" dt="2021-04-13T21:48:25.307" v="45" actId="478"/>
          <ac:spMkLst>
            <pc:docMk/>
            <pc:sldMk cId="3310845062" sldId="645"/>
            <ac:spMk id="5" creationId="{48146BF6-F390-4CF8-B346-A2CA5947EC99}"/>
          </ac:spMkLst>
        </pc:spChg>
        <pc:spChg chg="del">
          <ac:chgData name="Lydia Tonkonow" userId="4fc03e53-897d-4d0a-a330-00147e245a3a" providerId="ADAL" clId="{EF4A3968-D782-45CB-B73B-7DE773096CFA}" dt="2021-04-13T21:48:25.307" v="45" actId="478"/>
          <ac:spMkLst>
            <pc:docMk/>
            <pc:sldMk cId="3310845062" sldId="645"/>
            <ac:spMk id="15" creationId="{17DD23C8-C4E5-4233-9134-000C49162CC1}"/>
          </ac:spMkLst>
        </pc:spChg>
        <pc:picChg chg="del">
          <ac:chgData name="Lydia Tonkonow" userId="4fc03e53-897d-4d0a-a330-00147e245a3a" providerId="ADAL" clId="{EF4A3968-D782-45CB-B73B-7DE773096CFA}" dt="2021-04-13T21:48:25.307" v="45" actId="478"/>
          <ac:picMkLst>
            <pc:docMk/>
            <pc:sldMk cId="3310845062" sldId="645"/>
            <ac:picMk id="4" creationId="{8C9E6143-7A4E-4B57-B0F9-B0F994F38A15}"/>
          </ac:picMkLst>
        </pc:picChg>
        <pc:picChg chg="add">
          <ac:chgData name="Lydia Tonkonow" userId="4fc03e53-897d-4d0a-a330-00147e245a3a" providerId="ADAL" clId="{EF4A3968-D782-45CB-B73B-7DE773096CFA}" dt="2021-04-13T21:48:26.347" v="46" actId="22"/>
          <ac:picMkLst>
            <pc:docMk/>
            <pc:sldMk cId="3310845062" sldId="645"/>
            <ac:picMk id="7" creationId="{32B8B5BD-4BAE-4264-A67A-49B5CF914E2D}"/>
          </ac:picMkLst>
        </pc:picChg>
        <pc:picChg chg="del mod">
          <ac:chgData name="Lydia Tonkonow" userId="4fc03e53-897d-4d0a-a330-00147e245a3a" providerId="ADAL" clId="{EF4A3968-D782-45CB-B73B-7DE773096CFA}" dt="2021-04-13T21:48:25.307" v="45" actId="478"/>
          <ac:picMkLst>
            <pc:docMk/>
            <pc:sldMk cId="3310845062" sldId="645"/>
            <ac:picMk id="13" creationId="{E0D0A749-1C45-4E32-9FAF-B77693373721}"/>
          </ac:picMkLst>
        </pc:picChg>
      </pc:sldChg>
      <pc:sldChg chg="addSp delSp mod">
        <pc:chgData name="Lydia Tonkonow" userId="4fc03e53-897d-4d0a-a330-00147e245a3a" providerId="ADAL" clId="{EF4A3968-D782-45CB-B73B-7DE773096CFA}" dt="2021-04-13T21:48:42.607" v="48" actId="22"/>
        <pc:sldMkLst>
          <pc:docMk/>
          <pc:sldMk cId="3721476660" sldId="646"/>
        </pc:sldMkLst>
        <pc:spChg chg="del">
          <ac:chgData name="Lydia Tonkonow" userId="4fc03e53-897d-4d0a-a330-00147e245a3a" providerId="ADAL" clId="{EF4A3968-D782-45CB-B73B-7DE773096CFA}" dt="2021-04-13T21:48:41.784" v="47" actId="478"/>
          <ac:spMkLst>
            <pc:docMk/>
            <pc:sldMk cId="3721476660" sldId="646"/>
            <ac:spMk id="2" creationId="{849DAED6-00EF-43AE-B8E8-2748DF457EFE}"/>
          </ac:spMkLst>
        </pc:spChg>
        <pc:spChg chg="del">
          <ac:chgData name="Lydia Tonkonow" userId="4fc03e53-897d-4d0a-a330-00147e245a3a" providerId="ADAL" clId="{EF4A3968-D782-45CB-B73B-7DE773096CFA}" dt="2021-04-13T21:48:41.784" v="47" actId="478"/>
          <ac:spMkLst>
            <pc:docMk/>
            <pc:sldMk cId="3721476660" sldId="646"/>
            <ac:spMk id="4" creationId="{794B0263-4940-46DC-92CF-6CEC81E962B3}"/>
          </ac:spMkLst>
        </pc:spChg>
        <pc:spChg chg="del">
          <ac:chgData name="Lydia Tonkonow" userId="4fc03e53-897d-4d0a-a330-00147e245a3a" providerId="ADAL" clId="{EF4A3968-D782-45CB-B73B-7DE773096CFA}" dt="2021-04-13T21:48:41.784" v="47" actId="478"/>
          <ac:spMkLst>
            <pc:docMk/>
            <pc:sldMk cId="3721476660" sldId="646"/>
            <ac:spMk id="15" creationId="{0C7A4F55-4B38-4847-963E-DCADC1A4E494}"/>
          </ac:spMkLst>
        </pc:spChg>
        <pc:picChg chg="del">
          <ac:chgData name="Lydia Tonkonow" userId="4fc03e53-897d-4d0a-a330-00147e245a3a" providerId="ADAL" clId="{EF4A3968-D782-45CB-B73B-7DE773096CFA}" dt="2021-04-13T21:48:41.784" v="47" actId="478"/>
          <ac:picMkLst>
            <pc:docMk/>
            <pc:sldMk cId="3721476660" sldId="646"/>
            <ac:picMk id="5" creationId="{BC60BB9E-216B-47DB-9680-5376AC9CEB12}"/>
          </ac:picMkLst>
        </pc:picChg>
        <pc:picChg chg="add">
          <ac:chgData name="Lydia Tonkonow" userId="4fc03e53-897d-4d0a-a330-00147e245a3a" providerId="ADAL" clId="{EF4A3968-D782-45CB-B73B-7DE773096CFA}" dt="2021-04-13T21:48:42.607" v="48" actId="22"/>
          <ac:picMkLst>
            <pc:docMk/>
            <pc:sldMk cId="3721476660" sldId="646"/>
            <ac:picMk id="7" creationId="{A8AA7CEC-8A93-4EB3-9EDA-47C39D9CBF25}"/>
          </ac:picMkLst>
        </pc:picChg>
        <pc:picChg chg="del">
          <ac:chgData name="Lydia Tonkonow" userId="4fc03e53-897d-4d0a-a330-00147e245a3a" providerId="ADAL" clId="{EF4A3968-D782-45CB-B73B-7DE773096CFA}" dt="2021-04-13T21:48:41.784" v="47" actId="478"/>
          <ac:picMkLst>
            <pc:docMk/>
            <pc:sldMk cId="3721476660" sldId="646"/>
            <ac:picMk id="13" creationId="{B1A67BD1-F34C-4AF7-B6B4-771E1C0B583D}"/>
          </ac:picMkLst>
        </pc:picChg>
      </pc:sldChg>
      <pc:sldChg chg="addSp delSp modSp mod">
        <pc:chgData name="Lydia Tonkonow" userId="4fc03e53-897d-4d0a-a330-00147e245a3a" providerId="ADAL" clId="{EF4A3968-D782-45CB-B73B-7DE773096CFA}" dt="2021-04-13T21:49:32.941" v="56" actId="167"/>
        <pc:sldMkLst>
          <pc:docMk/>
          <pc:sldMk cId="3402748039" sldId="647"/>
        </pc:sldMkLst>
        <pc:spChg chg="del">
          <ac:chgData name="Lydia Tonkonow" userId="4fc03e53-897d-4d0a-a330-00147e245a3a" providerId="ADAL" clId="{EF4A3968-D782-45CB-B73B-7DE773096CFA}" dt="2021-04-13T21:49:23.217" v="53" actId="478"/>
          <ac:spMkLst>
            <pc:docMk/>
            <pc:sldMk cId="3402748039" sldId="647"/>
            <ac:spMk id="6" creationId="{EE82A256-9A0D-401B-A2F4-8068D314AD2F}"/>
          </ac:spMkLst>
        </pc:spChg>
        <pc:spChg chg="del">
          <ac:chgData name="Lydia Tonkonow" userId="4fc03e53-897d-4d0a-a330-00147e245a3a" providerId="ADAL" clId="{EF4A3968-D782-45CB-B73B-7DE773096CFA}" dt="2021-04-13T21:49:23.217" v="53" actId="478"/>
          <ac:spMkLst>
            <pc:docMk/>
            <pc:sldMk cId="3402748039" sldId="647"/>
            <ac:spMk id="8" creationId="{484B3C77-E625-4C3A-A53A-9F0777DB3FA7}"/>
          </ac:spMkLst>
        </pc:spChg>
        <pc:spChg chg="del">
          <ac:chgData name="Lydia Tonkonow" userId="4fc03e53-897d-4d0a-a330-00147e245a3a" providerId="ADAL" clId="{EF4A3968-D782-45CB-B73B-7DE773096CFA}" dt="2021-04-13T21:49:23.217" v="53" actId="478"/>
          <ac:spMkLst>
            <pc:docMk/>
            <pc:sldMk cId="3402748039" sldId="647"/>
            <ac:spMk id="9" creationId="{31034CDC-1494-4F41-B616-79C91BDDAEF5}"/>
          </ac:spMkLst>
        </pc:spChg>
        <pc:spChg chg="del">
          <ac:chgData name="Lydia Tonkonow" userId="4fc03e53-897d-4d0a-a330-00147e245a3a" providerId="ADAL" clId="{EF4A3968-D782-45CB-B73B-7DE773096CFA}" dt="2021-04-13T21:49:23.217" v="53" actId="478"/>
          <ac:spMkLst>
            <pc:docMk/>
            <pc:sldMk cId="3402748039" sldId="647"/>
            <ac:spMk id="11" creationId="{2327D464-CE39-4057-B5AC-B2FFC340DC65}"/>
          </ac:spMkLst>
        </pc:spChg>
        <pc:spChg chg="del">
          <ac:chgData name="Lydia Tonkonow" userId="4fc03e53-897d-4d0a-a330-00147e245a3a" providerId="ADAL" clId="{EF4A3968-D782-45CB-B73B-7DE773096CFA}" dt="2021-04-13T21:49:23.217" v="53" actId="478"/>
          <ac:spMkLst>
            <pc:docMk/>
            <pc:sldMk cId="3402748039" sldId="647"/>
            <ac:spMk id="12" creationId="{1B829175-8230-4D7D-B8B3-22F966407101}"/>
          </ac:spMkLst>
        </pc:spChg>
        <pc:spChg chg="add mod ord">
          <ac:chgData name="Lydia Tonkonow" userId="4fc03e53-897d-4d0a-a330-00147e245a3a" providerId="ADAL" clId="{EF4A3968-D782-45CB-B73B-7DE773096CFA}" dt="2021-04-13T21:49:32.941" v="56" actId="167"/>
          <ac:spMkLst>
            <pc:docMk/>
            <pc:sldMk cId="3402748039" sldId="647"/>
            <ac:spMk id="13" creationId="{6ACC49F2-C090-44EE-9114-37E695F12132}"/>
          </ac:spMkLst>
        </pc:spChg>
        <pc:picChg chg="del">
          <ac:chgData name="Lydia Tonkonow" userId="4fc03e53-897d-4d0a-a330-00147e245a3a" providerId="ADAL" clId="{EF4A3968-D782-45CB-B73B-7DE773096CFA}" dt="2021-04-13T21:49:23.217" v="53" actId="478"/>
          <ac:picMkLst>
            <pc:docMk/>
            <pc:sldMk cId="3402748039" sldId="647"/>
            <ac:picMk id="3" creationId="{D928D4C4-2A98-4D9B-9205-A31AB03CBE48}"/>
          </ac:picMkLst>
        </pc:picChg>
        <pc:picChg chg="add">
          <ac:chgData name="Lydia Tonkonow" userId="4fc03e53-897d-4d0a-a330-00147e245a3a" providerId="ADAL" clId="{EF4A3968-D782-45CB-B73B-7DE773096CFA}" dt="2021-04-13T21:49:26.192" v="54" actId="22"/>
          <ac:picMkLst>
            <pc:docMk/>
            <pc:sldMk cId="3402748039" sldId="647"/>
            <ac:picMk id="7" creationId="{840D2594-A3B5-4457-B969-16853B7AABBC}"/>
          </ac:picMkLst>
        </pc:picChg>
        <pc:picChg chg="del">
          <ac:chgData name="Lydia Tonkonow" userId="4fc03e53-897d-4d0a-a330-00147e245a3a" providerId="ADAL" clId="{EF4A3968-D782-45CB-B73B-7DE773096CFA}" dt="2021-04-13T21:49:23.217" v="53" actId="478"/>
          <ac:picMkLst>
            <pc:docMk/>
            <pc:sldMk cId="3402748039" sldId="647"/>
            <ac:picMk id="10" creationId="{56D836C9-BBC6-46DC-92ED-5CD56503A02E}"/>
          </ac:picMkLst>
        </pc:picChg>
      </pc:sldChg>
      <pc:sldChg chg="addSp delSp modSp mod">
        <pc:chgData name="Lydia Tonkonow" userId="4fc03e53-897d-4d0a-a330-00147e245a3a" providerId="ADAL" clId="{EF4A3968-D782-45CB-B73B-7DE773096CFA}" dt="2021-04-13T21:51:32.120" v="74" actId="167"/>
        <pc:sldMkLst>
          <pc:docMk/>
          <pc:sldMk cId="2057870171" sldId="648"/>
        </pc:sldMkLst>
        <pc:spChg chg="add del">
          <ac:chgData name="Lydia Tonkonow" userId="4fc03e53-897d-4d0a-a330-00147e245a3a" providerId="ADAL" clId="{EF4A3968-D782-45CB-B73B-7DE773096CFA}" dt="2021-04-13T21:51:25.766" v="71" actId="478"/>
          <ac:spMkLst>
            <pc:docMk/>
            <pc:sldMk cId="2057870171" sldId="648"/>
            <ac:spMk id="2" creationId="{48DE642C-C088-44FD-B88B-57A1E559BB19}"/>
          </ac:spMkLst>
        </pc:spChg>
        <pc:spChg chg="add del">
          <ac:chgData name="Lydia Tonkonow" userId="4fc03e53-897d-4d0a-a330-00147e245a3a" providerId="ADAL" clId="{EF4A3968-D782-45CB-B73B-7DE773096CFA}" dt="2021-04-13T21:51:25.766" v="71" actId="478"/>
          <ac:spMkLst>
            <pc:docMk/>
            <pc:sldMk cId="2057870171" sldId="648"/>
            <ac:spMk id="6" creationId="{C471F610-8767-4751-BB04-0ED5908B7D69}"/>
          </ac:spMkLst>
        </pc:spChg>
        <pc:spChg chg="add del">
          <ac:chgData name="Lydia Tonkonow" userId="4fc03e53-897d-4d0a-a330-00147e245a3a" providerId="ADAL" clId="{EF4A3968-D782-45CB-B73B-7DE773096CFA}" dt="2021-04-13T21:51:25.766" v="71" actId="478"/>
          <ac:spMkLst>
            <pc:docMk/>
            <pc:sldMk cId="2057870171" sldId="648"/>
            <ac:spMk id="8" creationId="{4922BDF7-8AA4-42B2-81C4-C7A3893C1C67}"/>
          </ac:spMkLst>
        </pc:spChg>
        <pc:spChg chg="add del">
          <ac:chgData name="Lydia Tonkonow" userId="4fc03e53-897d-4d0a-a330-00147e245a3a" providerId="ADAL" clId="{EF4A3968-D782-45CB-B73B-7DE773096CFA}" dt="2021-04-13T21:51:25.766" v="71" actId="478"/>
          <ac:spMkLst>
            <pc:docMk/>
            <pc:sldMk cId="2057870171" sldId="648"/>
            <ac:spMk id="9" creationId="{F751A3EA-8A0B-4E67-9D75-F393D166169D}"/>
          </ac:spMkLst>
        </pc:spChg>
        <pc:spChg chg="add del">
          <ac:chgData name="Lydia Tonkonow" userId="4fc03e53-897d-4d0a-a330-00147e245a3a" providerId="ADAL" clId="{EF4A3968-D782-45CB-B73B-7DE773096CFA}" dt="2021-04-13T21:51:25.766" v="71" actId="478"/>
          <ac:spMkLst>
            <pc:docMk/>
            <pc:sldMk cId="2057870171" sldId="648"/>
            <ac:spMk id="12" creationId="{7146516C-984F-4138-A6AE-F134138F1D68}"/>
          </ac:spMkLst>
        </pc:spChg>
        <pc:spChg chg="add mod ord">
          <ac:chgData name="Lydia Tonkonow" userId="4fc03e53-897d-4d0a-a330-00147e245a3a" providerId="ADAL" clId="{EF4A3968-D782-45CB-B73B-7DE773096CFA}" dt="2021-04-13T21:51:32.120" v="74" actId="167"/>
          <ac:spMkLst>
            <pc:docMk/>
            <pc:sldMk cId="2057870171" sldId="648"/>
            <ac:spMk id="13" creationId="{3E79A3AB-5DA4-4DD9-9CFB-FD50BCB9EF85}"/>
          </ac:spMkLst>
        </pc:spChg>
        <pc:picChg chg="add del">
          <ac:chgData name="Lydia Tonkonow" userId="4fc03e53-897d-4d0a-a330-00147e245a3a" providerId="ADAL" clId="{EF4A3968-D782-45CB-B73B-7DE773096CFA}" dt="2021-04-13T21:51:25.766" v="71" actId="478"/>
          <ac:picMkLst>
            <pc:docMk/>
            <pc:sldMk cId="2057870171" sldId="648"/>
            <ac:picMk id="5" creationId="{AA3D2831-66A0-49C3-ABAB-C8D475960A6B}"/>
          </ac:picMkLst>
        </pc:picChg>
        <pc:picChg chg="add del">
          <ac:chgData name="Lydia Tonkonow" userId="4fc03e53-897d-4d0a-a330-00147e245a3a" providerId="ADAL" clId="{EF4A3968-D782-45CB-B73B-7DE773096CFA}" dt="2021-04-13T21:51:25.766" v="71" actId="478"/>
          <ac:picMkLst>
            <pc:docMk/>
            <pc:sldMk cId="2057870171" sldId="648"/>
            <ac:picMk id="7" creationId="{410D6899-DE8B-45D3-A3E5-BA77A116DB60}"/>
          </ac:picMkLst>
        </pc:picChg>
        <pc:picChg chg="add">
          <ac:chgData name="Lydia Tonkonow" userId="4fc03e53-897d-4d0a-a330-00147e245a3a" providerId="ADAL" clId="{EF4A3968-D782-45CB-B73B-7DE773096CFA}" dt="2021-04-13T21:51:26.775" v="72" actId="22"/>
          <ac:picMkLst>
            <pc:docMk/>
            <pc:sldMk cId="2057870171" sldId="648"/>
            <ac:picMk id="11" creationId="{F8B2EC00-913F-4102-8FE8-BD78D7553C8D}"/>
          </ac:picMkLst>
        </pc:picChg>
      </pc:sldChg>
      <pc:sldChg chg="addSp delSp modSp mod">
        <pc:chgData name="Lydia Tonkonow" userId="4fc03e53-897d-4d0a-a330-00147e245a3a" providerId="ADAL" clId="{EF4A3968-D782-45CB-B73B-7DE773096CFA}" dt="2021-04-13T21:58:44.646" v="145" actId="167"/>
        <pc:sldMkLst>
          <pc:docMk/>
          <pc:sldMk cId="2755065914" sldId="649"/>
        </pc:sldMkLst>
        <pc:spChg chg="del">
          <ac:chgData name="Lydia Tonkonow" userId="4fc03e53-897d-4d0a-a330-00147e245a3a" providerId="ADAL" clId="{EF4A3968-D782-45CB-B73B-7DE773096CFA}" dt="2021-04-13T21:58:35.505" v="139" actId="478"/>
          <ac:spMkLst>
            <pc:docMk/>
            <pc:sldMk cId="2755065914" sldId="649"/>
            <ac:spMk id="9" creationId="{E7522C5E-1B09-48A6-8499-A4692B06D7FC}"/>
          </ac:spMkLst>
        </pc:spChg>
        <pc:spChg chg="del">
          <ac:chgData name="Lydia Tonkonow" userId="4fc03e53-897d-4d0a-a330-00147e245a3a" providerId="ADAL" clId="{EF4A3968-D782-45CB-B73B-7DE773096CFA}" dt="2021-04-13T21:58:34.865" v="138" actId="478"/>
          <ac:spMkLst>
            <pc:docMk/>
            <pc:sldMk cId="2755065914" sldId="649"/>
            <ac:spMk id="10" creationId="{94561331-AE60-45CA-AA1B-C05E2A4E50E6}"/>
          </ac:spMkLst>
        </pc:spChg>
        <pc:spChg chg="del">
          <ac:chgData name="Lydia Tonkonow" userId="4fc03e53-897d-4d0a-a330-00147e245a3a" providerId="ADAL" clId="{EF4A3968-D782-45CB-B73B-7DE773096CFA}" dt="2021-04-13T21:58:37.222" v="141" actId="478"/>
          <ac:spMkLst>
            <pc:docMk/>
            <pc:sldMk cId="2755065914" sldId="649"/>
            <ac:spMk id="12" creationId="{B1A3FF84-9BC9-404A-9276-7A48BD84B60C}"/>
          </ac:spMkLst>
        </pc:spChg>
        <pc:spChg chg="del mod">
          <ac:chgData name="Lydia Tonkonow" userId="4fc03e53-897d-4d0a-a330-00147e245a3a" providerId="ADAL" clId="{EF4A3968-D782-45CB-B73B-7DE773096CFA}" dt="2021-04-13T21:58:38.513" v="142" actId="478"/>
          <ac:spMkLst>
            <pc:docMk/>
            <pc:sldMk cId="2755065914" sldId="649"/>
            <ac:spMk id="13" creationId="{B0A027F1-8EC7-4F08-855F-2E4ECECDDC65}"/>
          </ac:spMkLst>
        </pc:spChg>
        <pc:spChg chg="add mod ord">
          <ac:chgData name="Lydia Tonkonow" userId="4fc03e53-897d-4d0a-a330-00147e245a3a" providerId="ADAL" clId="{EF4A3968-D782-45CB-B73B-7DE773096CFA}" dt="2021-04-13T21:58:44.646" v="145" actId="167"/>
          <ac:spMkLst>
            <pc:docMk/>
            <pc:sldMk cId="2755065914" sldId="649"/>
            <ac:spMk id="14" creationId="{9DE4188D-8082-4D62-9A5F-320C8E51B3A3}"/>
          </ac:spMkLst>
        </pc:spChg>
        <pc:picChg chg="add">
          <ac:chgData name="Lydia Tonkonow" userId="4fc03e53-897d-4d0a-a330-00147e245a3a" providerId="ADAL" clId="{EF4A3968-D782-45CB-B73B-7DE773096CFA}" dt="2021-04-13T21:58:39.575" v="143" actId="22"/>
          <ac:picMkLst>
            <pc:docMk/>
            <pc:sldMk cId="2755065914" sldId="649"/>
            <ac:picMk id="3" creationId="{5B8368AC-43E4-43E3-9FC6-6FAEF60EAEE5}"/>
          </ac:picMkLst>
        </pc:picChg>
        <pc:picChg chg="del">
          <ac:chgData name="Lydia Tonkonow" userId="4fc03e53-897d-4d0a-a330-00147e245a3a" providerId="ADAL" clId="{EF4A3968-D782-45CB-B73B-7DE773096CFA}" dt="2021-04-13T21:58:33.447" v="136" actId="478"/>
          <ac:picMkLst>
            <pc:docMk/>
            <pc:sldMk cId="2755065914" sldId="649"/>
            <ac:picMk id="6" creationId="{EB05C118-3D54-4DBB-B1A1-F5CC9805496B}"/>
          </ac:picMkLst>
        </pc:picChg>
        <pc:picChg chg="del">
          <ac:chgData name="Lydia Tonkonow" userId="4fc03e53-897d-4d0a-a330-00147e245a3a" providerId="ADAL" clId="{EF4A3968-D782-45CB-B73B-7DE773096CFA}" dt="2021-04-13T21:58:34.272" v="137" actId="478"/>
          <ac:picMkLst>
            <pc:docMk/>
            <pc:sldMk cId="2755065914" sldId="649"/>
            <ac:picMk id="11" creationId="{4BE8312C-D929-4BDB-B044-46898E55B264}"/>
          </ac:picMkLst>
        </pc:picChg>
      </pc:sldChg>
      <pc:sldChg chg="addSp delSp modSp mod">
        <pc:chgData name="Lydia Tonkonow" userId="4fc03e53-897d-4d0a-a330-00147e245a3a" providerId="ADAL" clId="{EF4A3968-D782-45CB-B73B-7DE773096CFA}" dt="2021-04-13T21:58:16.452" v="135" actId="167"/>
        <pc:sldMkLst>
          <pc:docMk/>
          <pc:sldMk cId="349318933" sldId="650"/>
        </pc:sldMkLst>
        <pc:spChg chg="del">
          <ac:chgData name="Lydia Tonkonow" userId="4fc03e53-897d-4d0a-a330-00147e245a3a" providerId="ADAL" clId="{EF4A3968-D782-45CB-B73B-7DE773096CFA}" dt="2021-04-13T21:57:49.341" v="132" actId="478"/>
          <ac:spMkLst>
            <pc:docMk/>
            <pc:sldMk cId="349318933" sldId="650"/>
            <ac:spMk id="4" creationId="{F2C66D3E-8A01-4C49-90C6-3E0B409ED232}"/>
          </ac:spMkLst>
        </pc:spChg>
        <pc:spChg chg="del">
          <ac:chgData name="Lydia Tonkonow" userId="4fc03e53-897d-4d0a-a330-00147e245a3a" providerId="ADAL" clId="{EF4A3968-D782-45CB-B73B-7DE773096CFA}" dt="2021-04-13T21:57:47.907" v="131" actId="478"/>
          <ac:spMkLst>
            <pc:docMk/>
            <pc:sldMk cId="349318933" sldId="650"/>
            <ac:spMk id="6" creationId="{451FEA53-568E-4E79-8C5A-B4416B1F2D5B}"/>
          </ac:spMkLst>
        </pc:spChg>
        <pc:spChg chg="del">
          <ac:chgData name="Lydia Tonkonow" userId="4fc03e53-897d-4d0a-a330-00147e245a3a" providerId="ADAL" clId="{EF4A3968-D782-45CB-B73B-7DE773096CFA}" dt="2021-04-13T21:57:45.687" v="128" actId="478"/>
          <ac:spMkLst>
            <pc:docMk/>
            <pc:sldMk cId="349318933" sldId="650"/>
            <ac:spMk id="8" creationId="{9D2A2EE7-B5E7-461D-9003-5CB027D91505}"/>
          </ac:spMkLst>
        </pc:spChg>
        <pc:spChg chg="del mod">
          <ac:chgData name="Lydia Tonkonow" userId="4fc03e53-897d-4d0a-a330-00147e245a3a" providerId="ADAL" clId="{EF4A3968-D782-45CB-B73B-7DE773096CFA}" dt="2021-04-13T21:57:46.396" v="129" actId="478"/>
          <ac:spMkLst>
            <pc:docMk/>
            <pc:sldMk cId="349318933" sldId="650"/>
            <ac:spMk id="9" creationId="{A2D18FED-3D17-4D56-986B-55863004EA34}"/>
          </ac:spMkLst>
        </pc:spChg>
        <pc:spChg chg="add mod ord">
          <ac:chgData name="Lydia Tonkonow" userId="4fc03e53-897d-4d0a-a330-00147e245a3a" providerId="ADAL" clId="{EF4A3968-D782-45CB-B73B-7DE773096CFA}" dt="2021-04-13T21:58:16.452" v="135" actId="167"/>
          <ac:spMkLst>
            <pc:docMk/>
            <pc:sldMk cId="349318933" sldId="650"/>
            <ac:spMk id="11" creationId="{C0862DF9-1FF6-4C80-BBD9-1F9C88F9F3A9}"/>
          </ac:spMkLst>
        </pc:spChg>
        <pc:picChg chg="del">
          <ac:chgData name="Lydia Tonkonow" userId="4fc03e53-897d-4d0a-a330-00147e245a3a" providerId="ADAL" clId="{EF4A3968-D782-45CB-B73B-7DE773096CFA}" dt="2021-04-13T21:57:43.570" v="126" actId="478"/>
          <ac:picMkLst>
            <pc:docMk/>
            <pc:sldMk cId="349318933" sldId="650"/>
            <ac:picMk id="5" creationId="{8AFB8791-AD21-40ED-9739-72BD46885493}"/>
          </ac:picMkLst>
        </pc:picChg>
        <pc:picChg chg="del">
          <ac:chgData name="Lydia Tonkonow" userId="4fc03e53-897d-4d0a-a330-00147e245a3a" providerId="ADAL" clId="{EF4A3968-D782-45CB-B73B-7DE773096CFA}" dt="2021-04-13T21:57:47.367" v="130" actId="478"/>
          <ac:picMkLst>
            <pc:docMk/>
            <pc:sldMk cId="349318933" sldId="650"/>
            <ac:picMk id="7" creationId="{06EAA561-9E82-4E90-8E59-9EBB40F355E9}"/>
          </ac:picMkLst>
        </pc:picChg>
        <pc:picChg chg="add">
          <ac:chgData name="Lydia Tonkonow" userId="4fc03e53-897d-4d0a-a330-00147e245a3a" providerId="ADAL" clId="{EF4A3968-D782-45CB-B73B-7DE773096CFA}" dt="2021-04-13T21:57:50.253" v="133" actId="22"/>
          <ac:picMkLst>
            <pc:docMk/>
            <pc:sldMk cId="349318933" sldId="650"/>
            <ac:picMk id="10" creationId="{DD03DCBA-7455-4DDA-8C9B-DBC952FED750}"/>
          </ac:picMkLst>
        </pc:picChg>
      </pc:sldChg>
      <pc:sldChg chg="addSp delSp modSp mod">
        <pc:chgData name="Lydia Tonkonow" userId="4fc03e53-897d-4d0a-a330-00147e245a3a" providerId="ADAL" clId="{EF4A3968-D782-45CB-B73B-7DE773096CFA}" dt="2021-04-13T21:57:15.362" v="125" actId="167"/>
        <pc:sldMkLst>
          <pc:docMk/>
          <pc:sldMk cId="1334811813" sldId="651"/>
        </pc:sldMkLst>
        <pc:spChg chg="del">
          <ac:chgData name="Lydia Tonkonow" userId="4fc03e53-897d-4d0a-a330-00147e245a3a" providerId="ADAL" clId="{EF4A3968-D782-45CB-B73B-7DE773096CFA}" dt="2021-04-13T21:57:07.642" v="121" actId="478"/>
          <ac:spMkLst>
            <pc:docMk/>
            <pc:sldMk cId="1334811813" sldId="651"/>
            <ac:spMk id="6" creationId="{B5B53F6F-9322-436F-80A0-F37FB9807638}"/>
          </ac:spMkLst>
        </pc:spChg>
        <pc:spChg chg="del">
          <ac:chgData name="Lydia Tonkonow" userId="4fc03e53-897d-4d0a-a330-00147e245a3a" providerId="ADAL" clId="{EF4A3968-D782-45CB-B73B-7DE773096CFA}" dt="2021-04-13T21:57:07.642" v="121" actId="478"/>
          <ac:spMkLst>
            <pc:docMk/>
            <pc:sldMk cId="1334811813" sldId="651"/>
            <ac:spMk id="8" creationId="{E4C8461C-218E-422F-954A-1D7AE81564E6}"/>
          </ac:spMkLst>
        </pc:spChg>
        <pc:spChg chg="del">
          <ac:chgData name="Lydia Tonkonow" userId="4fc03e53-897d-4d0a-a330-00147e245a3a" providerId="ADAL" clId="{EF4A3968-D782-45CB-B73B-7DE773096CFA}" dt="2021-04-13T21:57:07.642" v="121" actId="478"/>
          <ac:spMkLst>
            <pc:docMk/>
            <pc:sldMk cId="1334811813" sldId="651"/>
            <ac:spMk id="9" creationId="{A3A302F5-ED15-4E96-882F-47340A1BF818}"/>
          </ac:spMkLst>
        </pc:spChg>
        <pc:spChg chg="add mod ord">
          <ac:chgData name="Lydia Tonkonow" userId="4fc03e53-897d-4d0a-a330-00147e245a3a" providerId="ADAL" clId="{EF4A3968-D782-45CB-B73B-7DE773096CFA}" dt="2021-04-13T21:57:15.362" v="125" actId="167"/>
          <ac:spMkLst>
            <pc:docMk/>
            <pc:sldMk cId="1334811813" sldId="651"/>
            <ac:spMk id="11" creationId="{233BB837-E206-4744-9AD9-4B42903DDA79}"/>
          </ac:spMkLst>
        </pc:spChg>
        <pc:picChg chg="del">
          <ac:chgData name="Lydia Tonkonow" userId="4fc03e53-897d-4d0a-a330-00147e245a3a" providerId="ADAL" clId="{EF4A3968-D782-45CB-B73B-7DE773096CFA}" dt="2021-04-13T21:57:08.591" v="122" actId="478"/>
          <ac:picMkLst>
            <pc:docMk/>
            <pc:sldMk cId="1334811813" sldId="651"/>
            <ac:picMk id="5" creationId="{9F23BEAD-77F5-439E-92B0-418CA69F69AB}"/>
          </ac:picMkLst>
        </pc:picChg>
        <pc:picChg chg="del">
          <ac:chgData name="Lydia Tonkonow" userId="4fc03e53-897d-4d0a-a330-00147e245a3a" providerId="ADAL" clId="{EF4A3968-D782-45CB-B73B-7DE773096CFA}" dt="2021-04-13T21:57:07.642" v="121" actId="478"/>
          <ac:picMkLst>
            <pc:docMk/>
            <pc:sldMk cId="1334811813" sldId="651"/>
            <ac:picMk id="7" creationId="{72C0B9E3-F5EC-45FA-975E-0EB496DE8AF4}"/>
          </ac:picMkLst>
        </pc:picChg>
        <pc:picChg chg="add">
          <ac:chgData name="Lydia Tonkonow" userId="4fc03e53-897d-4d0a-a330-00147e245a3a" providerId="ADAL" clId="{EF4A3968-D782-45CB-B73B-7DE773096CFA}" dt="2021-04-13T21:57:09.815" v="123" actId="22"/>
          <ac:picMkLst>
            <pc:docMk/>
            <pc:sldMk cId="1334811813" sldId="651"/>
            <ac:picMk id="10" creationId="{E31D47F1-8E9B-4DB3-8E69-E80D2EBA502D}"/>
          </ac:picMkLst>
        </pc:picChg>
      </pc:sldChg>
      <pc:sldChg chg="addSp delSp modSp mod">
        <pc:chgData name="Lydia Tonkonow" userId="4fc03e53-897d-4d0a-a330-00147e245a3a" providerId="ADAL" clId="{EF4A3968-D782-45CB-B73B-7DE773096CFA}" dt="2021-04-13T21:56:45.725" v="120" actId="167"/>
        <pc:sldMkLst>
          <pc:docMk/>
          <pc:sldMk cId="220310483" sldId="652"/>
        </pc:sldMkLst>
        <pc:spChg chg="del">
          <ac:chgData name="Lydia Tonkonow" userId="4fc03e53-897d-4d0a-a330-00147e245a3a" providerId="ADAL" clId="{EF4A3968-D782-45CB-B73B-7DE773096CFA}" dt="2021-04-13T21:56:39.632" v="117" actId="478"/>
          <ac:spMkLst>
            <pc:docMk/>
            <pc:sldMk cId="220310483" sldId="652"/>
            <ac:spMk id="4" creationId="{E56B3261-97A6-42E9-A004-1184B1FD487B}"/>
          </ac:spMkLst>
        </pc:spChg>
        <pc:spChg chg="del">
          <ac:chgData name="Lydia Tonkonow" userId="4fc03e53-897d-4d0a-a330-00147e245a3a" providerId="ADAL" clId="{EF4A3968-D782-45CB-B73B-7DE773096CFA}" dt="2021-04-13T21:56:36.105" v="113" actId="478"/>
          <ac:spMkLst>
            <pc:docMk/>
            <pc:sldMk cId="220310483" sldId="652"/>
            <ac:spMk id="6" creationId="{89CB7C07-8DC7-4CF7-BC39-17DB310F161C}"/>
          </ac:spMkLst>
        </pc:spChg>
        <pc:spChg chg="del">
          <ac:chgData name="Lydia Tonkonow" userId="4fc03e53-897d-4d0a-a330-00147e245a3a" providerId="ADAL" clId="{EF4A3968-D782-45CB-B73B-7DE773096CFA}" dt="2021-04-13T21:56:38.704" v="116" actId="478"/>
          <ac:spMkLst>
            <pc:docMk/>
            <pc:sldMk cId="220310483" sldId="652"/>
            <ac:spMk id="8" creationId="{F6627C3B-10DD-4DE4-9F2C-5FA3695BA672}"/>
          </ac:spMkLst>
        </pc:spChg>
        <pc:spChg chg="del mod">
          <ac:chgData name="Lydia Tonkonow" userId="4fc03e53-897d-4d0a-a330-00147e245a3a" providerId="ADAL" clId="{EF4A3968-D782-45CB-B73B-7DE773096CFA}" dt="2021-04-13T21:56:38.034" v="115" actId="478"/>
          <ac:spMkLst>
            <pc:docMk/>
            <pc:sldMk cId="220310483" sldId="652"/>
            <ac:spMk id="9" creationId="{46B7FEE9-01E6-47C9-B48E-76C54564F646}"/>
          </ac:spMkLst>
        </pc:spChg>
        <pc:spChg chg="add mod ord">
          <ac:chgData name="Lydia Tonkonow" userId="4fc03e53-897d-4d0a-a330-00147e245a3a" providerId="ADAL" clId="{EF4A3968-D782-45CB-B73B-7DE773096CFA}" dt="2021-04-13T21:56:45.725" v="120" actId="167"/>
          <ac:spMkLst>
            <pc:docMk/>
            <pc:sldMk cId="220310483" sldId="652"/>
            <ac:spMk id="11" creationId="{350BF1D2-234D-4571-B62C-1EC27D0D4526}"/>
          </ac:spMkLst>
        </pc:spChg>
        <pc:picChg chg="del">
          <ac:chgData name="Lydia Tonkonow" userId="4fc03e53-897d-4d0a-a330-00147e245a3a" providerId="ADAL" clId="{EF4A3968-D782-45CB-B73B-7DE773096CFA}" dt="2021-04-13T21:56:34.569" v="111" actId="478"/>
          <ac:picMkLst>
            <pc:docMk/>
            <pc:sldMk cId="220310483" sldId="652"/>
            <ac:picMk id="5" creationId="{5CEB9679-C75F-4627-A7C8-C509ED269B3C}"/>
          </ac:picMkLst>
        </pc:picChg>
        <pc:picChg chg="del">
          <ac:chgData name="Lydia Tonkonow" userId="4fc03e53-897d-4d0a-a330-00147e245a3a" providerId="ADAL" clId="{EF4A3968-D782-45CB-B73B-7DE773096CFA}" dt="2021-04-13T21:56:35.480" v="112" actId="478"/>
          <ac:picMkLst>
            <pc:docMk/>
            <pc:sldMk cId="220310483" sldId="652"/>
            <ac:picMk id="7" creationId="{49A86E0B-62A3-48D1-946B-2D247E860CED}"/>
          </ac:picMkLst>
        </pc:picChg>
        <pc:picChg chg="add">
          <ac:chgData name="Lydia Tonkonow" userId="4fc03e53-897d-4d0a-a330-00147e245a3a" providerId="ADAL" clId="{EF4A3968-D782-45CB-B73B-7DE773096CFA}" dt="2021-04-13T21:56:40.695" v="118" actId="22"/>
          <ac:picMkLst>
            <pc:docMk/>
            <pc:sldMk cId="220310483" sldId="652"/>
            <ac:picMk id="10" creationId="{616C88CE-EC3C-41E4-9033-6D73BFB05DEB}"/>
          </ac:picMkLst>
        </pc:picChg>
      </pc:sldChg>
      <pc:sldChg chg="addSp delSp modSp mod">
        <pc:chgData name="Lydia Tonkonow" userId="4fc03e53-897d-4d0a-a330-00147e245a3a" providerId="ADAL" clId="{EF4A3968-D782-45CB-B73B-7DE773096CFA}" dt="2021-04-13T21:55:35.333" v="105" actId="22"/>
        <pc:sldMkLst>
          <pc:docMk/>
          <pc:sldMk cId="392347006" sldId="653"/>
        </pc:sldMkLst>
        <pc:spChg chg="del">
          <ac:chgData name="Lydia Tonkonow" userId="4fc03e53-897d-4d0a-a330-00147e245a3a" providerId="ADAL" clId="{EF4A3968-D782-45CB-B73B-7DE773096CFA}" dt="2021-04-13T21:55:29.682" v="102" actId="478"/>
          <ac:spMkLst>
            <pc:docMk/>
            <pc:sldMk cId="392347006" sldId="653"/>
            <ac:spMk id="5" creationId="{DB404209-84A9-4C43-A23F-8E9F38495D75}"/>
          </ac:spMkLst>
        </pc:spChg>
        <pc:spChg chg="del">
          <ac:chgData name="Lydia Tonkonow" userId="4fc03e53-897d-4d0a-a330-00147e245a3a" providerId="ADAL" clId="{EF4A3968-D782-45CB-B73B-7DE773096CFA}" dt="2021-04-13T21:55:28.147" v="101" actId="478"/>
          <ac:spMkLst>
            <pc:docMk/>
            <pc:sldMk cId="392347006" sldId="653"/>
            <ac:spMk id="7" creationId="{FD381FA1-543F-4D2B-9E41-E15C4C70EBFD}"/>
          </ac:spMkLst>
        </pc:spChg>
        <pc:spChg chg="del">
          <ac:chgData name="Lydia Tonkonow" userId="4fc03e53-897d-4d0a-a330-00147e245a3a" providerId="ADAL" clId="{EF4A3968-D782-45CB-B73B-7DE773096CFA}" dt="2021-04-13T21:54:59.598" v="95" actId="478"/>
          <ac:spMkLst>
            <pc:docMk/>
            <pc:sldMk cId="392347006" sldId="653"/>
            <ac:spMk id="9" creationId="{08C3DD0B-EBAC-4A9F-9964-68BAE9BAD6A5}"/>
          </ac:spMkLst>
        </pc:spChg>
        <pc:spChg chg="del">
          <ac:chgData name="Lydia Tonkonow" userId="4fc03e53-897d-4d0a-a330-00147e245a3a" providerId="ADAL" clId="{EF4A3968-D782-45CB-B73B-7DE773096CFA}" dt="2021-04-13T21:54:59.598" v="95" actId="478"/>
          <ac:spMkLst>
            <pc:docMk/>
            <pc:sldMk cId="392347006" sldId="653"/>
            <ac:spMk id="10" creationId="{21419489-B368-4BFA-AA86-1E4E41C126B0}"/>
          </ac:spMkLst>
        </pc:spChg>
        <pc:spChg chg="add mod ord">
          <ac:chgData name="Lydia Tonkonow" userId="4fc03e53-897d-4d0a-a330-00147e245a3a" providerId="ADAL" clId="{EF4A3968-D782-45CB-B73B-7DE773096CFA}" dt="2021-04-13T21:55:07.400" v="99" actId="167"/>
          <ac:spMkLst>
            <pc:docMk/>
            <pc:sldMk cId="392347006" sldId="653"/>
            <ac:spMk id="11" creationId="{C39B4A93-E888-497A-A7D6-FEDC5159B149}"/>
          </ac:spMkLst>
        </pc:spChg>
        <pc:spChg chg="add del mod">
          <ac:chgData name="Lydia Tonkonow" userId="4fc03e53-897d-4d0a-a330-00147e245a3a" providerId="ADAL" clId="{EF4A3968-D782-45CB-B73B-7DE773096CFA}" dt="2021-04-13T21:55:31.681" v="104"/>
          <ac:spMkLst>
            <pc:docMk/>
            <pc:sldMk cId="392347006" sldId="653"/>
            <ac:spMk id="12" creationId="{18DC68C2-8ED4-4341-A388-665283F2684D}"/>
          </ac:spMkLst>
        </pc:spChg>
        <pc:picChg chg="add del">
          <ac:chgData name="Lydia Tonkonow" userId="4fc03e53-897d-4d0a-a330-00147e245a3a" providerId="ADAL" clId="{EF4A3968-D782-45CB-B73B-7DE773096CFA}" dt="2021-04-13T21:55:27.299" v="100" actId="478"/>
          <ac:picMkLst>
            <pc:docMk/>
            <pc:sldMk cId="392347006" sldId="653"/>
            <ac:picMk id="3" creationId="{D71F28E9-E3DA-4F2C-BF54-43D3D12731CE}"/>
          </ac:picMkLst>
        </pc:picChg>
        <pc:picChg chg="del">
          <ac:chgData name="Lydia Tonkonow" userId="4fc03e53-897d-4d0a-a330-00147e245a3a" providerId="ADAL" clId="{EF4A3968-D782-45CB-B73B-7DE773096CFA}" dt="2021-04-13T21:55:00.290" v="96" actId="478"/>
          <ac:picMkLst>
            <pc:docMk/>
            <pc:sldMk cId="392347006" sldId="653"/>
            <ac:picMk id="6" creationId="{96B11E43-FA72-4694-9689-80CC54E576FB}"/>
          </ac:picMkLst>
        </pc:picChg>
        <pc:picChg chg="del">
          <ac:chgData name="Lydia Tonkonow" userId="4fc03e53-897d-4d0a-a330-00147e245a3a" providerId="ADAL" clId="{EF4A3968-D782-45CB-B73B-7DE773096CFA}" dt="2021-04-13T21:54:59.598" v="95" actId="478"/>
          <ac:picMkLst>
            <pc:docMk/>
            <pc:sldMk cId="392347006" sldId="653"/>
            <ac:picMk id="8" creationId="{E4B61918-16BC-43F3-92B0-3CE1223FC4B9}"/>
          </ac:picMkLst>
        </pc:picChg>
        <pc:picChg chg="add">
          <ac:chgData name="Lydia Tonkonow" userId="4fc03e53-897d-4d0a-a330-00147e245a3a" providerId="ADAL" clId="{EF4A3968-D782-45CB-B73B-7DE773096CFA}" dt="2021-04-13T21:55:35.333" v="105" actId="22"/>
          <ac:picMkLst>
            <pc:docMk/>
            <pc:sldMk cId="392347006" sldId="653"/>
            <ac:picMk id="14" creationId="{3FD2AE48-0BF4-48C3-B831-7A0E126097A5}"/>
          </ac:picMkLst>
        </pc:picChg>
      </pc:sldChg>
      <pc:sldChg chg="addSp delSp modSp mod">
        <pc:chgData name="Lydia Tonkonow" userId="4fc03e53-897d-4d0a-a330-00147e245a3a" providerId="ADAL" clId="{EF4A3968-D782-45CB-B73B-7DE773096CFA}" dt="2021-04-13T21:56:10.454" v="110" actId="167"/>
        <pc:sldMkLst>
          <pc:docMk/>
          <pc:sldMk cId="2814360940" sldId="654"/>
        </pc:sldMkLst>
        <pc:spChg chg="del">
          <ac:chgData name="Lydia Tonkonow" userId="4fc03e53-897d-4d0a-a330-00147e245a3a" providerId="ADAL" clId="{EF4A3968-D782-45CB-B73B-7DE773096CFA}" dt="2021-04-13T21:56:03.298" v="106" actId="478"/>
          <ac:spMkLst>
            <pc:docMk/>
            <pc:sldMk cId="2814360940" sldId="654"/>
            <ac:spMk id="9" creationId="{B87E010A-D11B-4A5A-BE7D-4363B841DF44}"/>
          </ac:spMkLst>
        </pc:spChg>
        <pc:spChg chg="del">
          <ac:chgData name="Lydia Tonkonow" userId="4fc03e53-897d-4d0a-a330-00147e245a3a" providerId="ADAL" clId="{EF4A3968-D782-45CB-B73B-7DE773096CFA}" dt="2021-04-13T21:56:03.298" v="106" actId="478"/>
          <ac:spMkLst>
            <pc:docMk/>
            <pc:sldMk cId="2814360940" sldId="654"/>
            <ac:spMk id="10" creationId="{185B626E-CD1B-435E-A8B9-8138BC142518}"/>
          </ac:spMkLst>
        </pc:spChg>
        <pc:spChg chg="add mod ord">
          <ac:chgData name="Lydia Tonkonow" userId="4fc03e53-897d-4d0a-a330-00147e245a3a" providerId="ADAL" clId="{EF4A3968-D782-45CB-B73B-7DE773096CFA}" dt="2021-04-13T21:56:10.454" v="110" actId="167"/>
          <ac:spMkLst>
            <pc:docMk/>
            <pc:sldMk cId="2814360940" sldId="654"/>
            <ac:spMk id="11" creationId="{2A44229C-2F25-4BFD-B1A7-1FE4F4462C23}"/>
          </ac:spMkLst>
        </pc:spChg>
        <pc:picChg chg="add">
          <ac:chgData name="Lydia Tonkonow" userId="4fc03e53-897d-4d0a-a330-00147e245a3a" providerId="ADAL" clId="{EF4A3968-D782-45CB-B73B-7DE773096CFA}" dt="2021-04-13T21:56:05.074" v="108" actId="22"/>
          <ac:picMkLst>
            <pc:docMk/>
            <pc:sldMk cId="2814360940" sldId="654"/>
            <ac:picMk id="3" creationId="{4257C95A-1275-4DA7-8596-B1F96513F146}"/>
          </ac:picMkLst>
        </pc:picChg>
        <pc:picChg chg="del">
          <ac:chgData name="Lydia Tonkonow" userId="4fc03e53-897d-4d0a-a330-00147e245a3a" providerId="ADAL" clId="{EF4A3968-D782-45CB-B73B-7DE773096CFA}" dt="2021-04-13T21:56:03.928" v="107" actId="478"/>
          <ac:picMkLst>
            <pc:docMk/>
            <pc:sldMk cId="2814360940" sldId="654"/>
            <ac:picMk id="6" creationId="{69C0A830-5AE7-43CB-B7B4-2BFF6354679B}"/>
          </ac:picMkLst>
        </pc:picChg>
        <pc:picChg chg="del">
          <ac:chgData name="Lydia Tonkonow" userId="4fc03e53-897d-4d0a-a330-00147e245a3a" providerId="ADAL" clId="{EF4A3968-D782-45CB-B73B-7DE773096CFA}" dt="2021-04-13T21:56:03.298" v="106" actId="478"/>
          <ac:picMkLst>
            <pc:docMk/>
            <pc:sldMk cId="2814360940" sldId="654"/>
            <ac:picMk id="8" creationId="{612816CD-8E81-4363-81A6-9291D0726E22}"/>
          </ac:picMkLst>
        </pc:picChg>
      </pc:sldChg>
      <pc:sldChg chg="addSp delSp mod">
        <pc:chgData name="Lydia Tonkonow" userId="4fc03e53-897d-4d0a-a330-00147e245a3a" providerId="ADAL" clId="{EF4A3968-D782-45CB-B73B-7DE773096CFA}" dt="2021-04-13T21:50:38.243" v="64" actId="22"/>
        <pc:sldMkLst>
          <pc:docMk/>
          <pc:sldMk cId="1999964769" sldId="655"/>
        </pc:sldMkLst>
        <pc:spChg chg="del">
          <ac:chgData name="Lydia Tonkonow" userId="4fc03e53-897d-4d0a-a330-00147e245a3a" providerId="ADAL" clId="{EF4A3968-D782-45CB-B73B-7DE773096CFA}" dt="2021-04-13T21:50:37.154" v="63" actId="478"/>
          <ac:spMkLst>
            <pc:docMk/>
            <pc:sldMk cId="1999964769" sldId="655"/>
            <ac:spMk id="2" creationId="{7FB48EC3-65FD-42E1-A634-A31292F75923}"/>
          </ac:spMkLst>
        </pc:spChg>
        <pc:spChg chg="del">
          <ac:chgData name="Lydia Tonkonow" userId="4fc03e53-897d-4d0a-a330-00147e245a3a" providerId="ADAL" clId="{EF4A3968-D782-45CB-B73B-7DE773096CFA}" dt="2021-04-13T21:50:37.154" v="63" actId="478"/>
          <ac:spMkLst>
            <pc:docMk/>
            <pc:sldMk cId="1999964769" sldId="655"/>
            <ac:spMk id="6" creationId="{9D4EEE11-83E4-4DE9-9EF8-0D73DDB1EFCA}"/>
          </ac:spMkLst>
        </pc:spChg>
        <pc:spChg chg="del">
          <ac:chgData name="Lydia Tonkonow" userId="4fc03e53-897d-4d0a-a330-00147e245a3a" providerId="ADAL" clId="{EF4A3968-D782-45CB-B73B-7DE773096CFA}" dt="2021-04-13T21:50:37.154" v="63" actId="478"/>
          <ac:spMkLst>
            <pc:docMk/>
            <pc:sldMk cId="1999964769" sldId="655"/>
            <ac:spMk id="12" creationId="{CD404191-6FD0-486C-BA31-C345CAB79159}"/>
          </ac:spMkLst>
        </pc:spChg>
        <pc:spChg chg="del">
          <ac:chgData name="Lydia Tonkonow" userId="4fc03e53-897d-4d0a-a330-00147e245a3a" providerId="ADAL" clId="{EF4A3968-D782-45CB-B73B-7DE773096CFA}" dt="2021-04-13T21:50:37.154" v="63" actId="478"/>
          <ac:spMkLst>
            <pc:docMk/>
            <pc:sldMk cId="1999964769" sldId="655"/>
            <ac:spMk id="14" creationId="{DB120610-1D5B-4742-8F0E-8ADE2E45873E}"/>
          </ac:spMkLst>
        </pc:spChg>
        <pc:spChg chg="del">
          <ac:chgData name="Lydia Tonkonow" userId="4fc03e53-897d-4d0a-a330-00147e245a3a" providerId="ADAL" clId="{EF4A3968-D782-45CB-B73B-7DE773096CFA}" dt="2021-04-13T21:50:37.154" v="63" actId="478"/>
          <ac:spMkLst>
            <pc:docMk/>
            <pc:sldMk cId="1999964769" sldId="655"/>
            <ac:spMk id="15" creationId="{7434C06A-F3B0-4770-86A7-154C6E07C896}"/>
          </ac:spMkLst>
        </pc:spChg>
        <pc:spChg chg="del">
          <ac:chgData name="Lydia Tonkonow" userId="4fc03e53-897d-4d0a-a330-00147e245a3a" providerId="ADAL" clId="{EF4A3968-D782-45CB-B73B-7DE773096CFA}" dt="2021-04-13T21:50:37.154" v="63" actId="478"/>
          <ac:spMkLst>
            <pc:docMk/>
            <pc:sldMk cId="1999964769" sldId="655"/>
            <ac:spMk id="16" creationId="{6FBFAA5B-38BF-441F-A019-793EFE97CA2E}"/>
          </ac:spMkLst>
        </pc:spChg>
        <pc:spChg chg="del">
          <ac:chgData name="Lydia Tonkonow" userId="4fc03e53-897d-4d0a-a330-00147e245a3a" providerId="ADAL" clId="{EF4A3968-D782-45CB-B73B-7DE773096CFA}" dt="2021-04-13T21:50:37.154" v="63" actId="478"/>
          <ac:spMkLst>
            <pc:docMk/>
            <pc:sldMk cId="1999964769" sldId="655"/>
            <ac:spMk id="17" creationId="{7DDBD999-6A39-411F-894F-9A220B135784}"/>
          </ac:spMkLst>
        </pc:spChg>
        <pc:spChg chg="del">
          <ac:chgData name="Lydia Tonkonow" userId="4fc03e53-897d-4d0a-a330-00147e245a3a" providerId="ADAL" clId="{EF4A3968-D782-45CB-B73B-7DE773096CFA}" dt="2021-04-13T21:50:37.154" v="63" actId="478"/>
          <ac:spMkLst>
            <pc:docMk/>
            <pc:sldMk cId="1999964769" sldId="655"/>
            <ac:spMk id="21" creationId="{051705C9-3148-4F0F-BD6C-B4079FF0DF08}"/>
          </ac:spMkLst>
        </pc:spChg>
        <pc:spChg chg="del">
          <ac:chgData name="Lydia Tonkonow" userId="4fc03e53-897d-4d0a-a330-00147e245a3a" providerId="ADAL" clId="{EF4A3968-D782-45CB-B73B-7DE773096CFA}" dt="2021-04-13T21:50:37.154" v="63" actId="478"/>
          <ac:spMkLst>
            <pc:docMk/>
            <pc:sldMk cId="1999964769" sldId="655"/>
            <ac:spMk id="22" creationId="{31346957-A594-43A6-9440-67589AF1AACE}"/>
          </ac:spMkLst>
        </pc:spChg>
        <pc:spChg chg="del">
          <ac:chgData name="Lydia Tonkonow" userId="4fc03e53-897d-4d0a-a330-00147e245a3a" providerId="ADAL" clId="{EF4A3968-D782-45CB-B73B-7DE773096CFA}" dt="2021-04-13T21:50:37.154" v="63" actId="478"/>
          <ac:spMkLst>
            <pc:docMk/>
            <pc:sldMk cId="1999964769" sldId="655"/>
            <ac:spMk id="23" creationId="{398219E9-763D-43B5-9107-6D400990EA4C}"/>
          </ac:spMkLst>
        </pc:spChg>
        <pc:spChg chg="del">
          <ac:chgData name="Lydia Tonkonow" userId="4fc03e53-897d-4d0a-a330-00147e245a3a" providerId="ADAL" clId="{EF4A3968-D782-45CB-B73B-7DE773096CFA}" dt="2021-04-13T21:50:37.154" v="63" actId="478"/>
          <ac:spMkLst>
            <pc:docMk/>
            <pc:sldMk cId="1999964769" sldId="655"/>
            <ac:spMk id="24" creationId="{BA022779-0CE9-40C5-810E-C655E9742583}"/>
          </ac:spMkLst>
        </pc:spChg>
        <pc:spChg chg="del">
          <ac:chgData name="Lydia Tonkonow" userId="4fc03e53-897d-4d0a-a330-00147e245a3a" providerId="ADAL" clId="{EF4A3968-D782-45CB-B73B-7DE773096CFA}" dt="2021-04-13T21:50:37.154" v="63" actId="478"/>
          <ac:spMkLst>
            <pc:docMk/>
            <pc:sldMk cId="1999964769" sldId="655"/>
            <ac:spMk id="25" creationId="{54001123-19DA-4422-8E23-67A12CFEDA3A}"/>
          </ac:spMkLst>
        </pc:spChg>
        <pc:spChg chg="del">
          <ac:chgData name="Lydia Tonkonow" userId="4fc03e53-897d-4d0a-a330-00147e245a3a" providerId="ADAL" clId="{EF4A3968-D782-45CB-B73B-7DE773096CFA}" dt="2021-04-13T21:50:37.154" v="63" actId="478"/>
          <ac:spMkLst>
            <pc:docMk/>
            <pc:sldMk cId="1999964769" sldId="655"/>
            <ac:spMk id="26" creationId="{FC81FD79-C214-4D3F-8E33-39A20FADE9B7}"/>
          </ac:spMkLst>
        </pc:spChg>
        <pc:spChg chg="del">
          <ac:chgData name="Lydia Tonkonow" userId="4fc03e53-897d-4d0a-a330-00147e245a3a" providerId="ADAL" clId="{EF4A3968-D782-45CB-B73B-7DE773096CFA}" dt="2021-04-13T21:50:37.154" v="63" actId="478"/>
          <ac:spMkLst>
            <pc:docMk/>
            <pc:sldMk cId="1999964769" sldId="655"/>
            <ac:spMk id="27" creationId="{31DF5EF8-682A-48DE-9921-9D72A6A734B0}"/>
          </ac:spMkLst>
        </pc:spChg>
        <pc:spChg chg="del">
          <ac:chgData name="Lydia Tonkonow" userId="4fc03e53-897d-4d0a-a330-00147e245a3a" providerId="ADAL" clId="{EF4A3968-D782-45CB-B73B-7DE773096CFA}" dt="2021-04-13T21:50:37.154" v="63" actId="478"/>
          <ac:spMkLst>
            <pc:docMk/>
            <pc:sldMk cId="1999964769" sldId="655"/>
            <ac:spMk id="28" creationId="{096E7965-3F84-47E8-8CFB-33C56DC29BB3}"/>
          </ac:spMkLst>
        </pc:spChg>
        <pc:spChg chg="del">
          <ac:chgData name="Lydia Tonkonow" userId="4fc03e53-897d-4d0a-a330-00147e245a3a" providerId="ADAL" clId="{EF4A3968-D782-45CB-B73B-7DE773096CFA}" dt="2021-04-13T21:50:37.154" v="63" actId="478"/>
          <ac:spMkLst>
            <pc:docMk/>
            <pc:sldMk cId="1999964769" sldId="655"/>
            <ac:spMk id="33" creationId="{E7E45E2F-9409-4270-99F8-28730B98A3A8}"/>
          </ac:spMkLst>
        </pc:spChg>
        <pc:spChg chg="del">
          <ac:chgData name="Lydia Tonkonow" userId="4fc03e53-897d-4d0a-a330-00147e245a3a" providerId="ADAL" clId="{EF4A3968-D782-45CB-B73B-7DE773096CFA}" dt="2021-04-13T21:50:37.154" v="63" actId="478"/>
          <ac:spMkLst>
            <pc:docMk/>
            <pc:sldMk cId="1999964769" sldId="655"/>
            <ac:spMk id="34" creationId="{C053E213-F9F1-4EE6-A689-54012BEB1DBE}"/>
          </ac:spMkLst>
        </pc:spChg>
        <pc:spChg chg="del">
          <ac:chgData name="Lydia Tonkonow" userId="4fc03e53-897d-4d0a-a330-00147e245a3a" providerId="ADAL" clId="{EF4A3968-D782-45CB-B73B-7DE773096CFA}" dt="2021-04-13T21:50:37.154" v="63" actId="478"/>
          <ac:spMkLst>
            <pc:docMk/>
            <pc:sldMk cId="1999964769" sldId="655"/>
            <ac:spMk id="35" creationId="{80CE66E5-A121-4815-BBCB-DF3D5B5A7EA1}"/>
          </ac:spMkLst>
        </pc:spChg>
        <pc:spChg chg="del">
          <ac:chgData name="Lydia Tonkonow" userId="4fc03e53-897d-4d0a-a330-00147e245a3a" providerId="ADAL" clId="{EF4A3968-D782-45CB-B73B-7DE773096CFA}" dt="2021-04-13T21:50:37.154" v="63" actId="478"/>
          <ac:spMkLst>
            <pc:docMk/>
            <pc:sldMk cId="1999964769" sldId="655"/>
            <ac:spMk id="36" creationId="{FB31B5C2-309C-4980-9C40-A635F7532983}"/>
          </ac:spMkLst>
        </pc:spChg>
        <pc:picChg chg="add">
          <ac:chgData name="Lydia Tonkonow" userId="4fc03e53-897d-4d0a-a330-00147e245a3a" providerId="ADAL" clId="{EF4A3968-D782-45CB-B73B-7DE773096CFA}" dt="2021-04-13T21:50:38.243" v="64" actId="22"/>
          <ac:picMkLst>
            <pc:docMk/>
            <pc:sldMk cId="1999964769" sldId="655"/>
            <ac:picMk id="5" creationId="{B8897AC8-AD3F-4F9B-AF0D-EDAB57459903}"/>
          </ac:picMkLst>
        </pc:picChg>
        <pc:picChg chg="del">
          <ac:chgData name="Lydia Tonkonow" userId="4fc03e53-897d-4d0a-a330-00147e245a3a" providerId="ADAL" clId="{EF4A3968-D782-45CB-B73B-7DE773096CFA}" dt="2021-04-13T21:50:37.154" v="63" actId="478"/>
          <ac:picMkLst>
            <pc:docMk/>
            <pc:sldMk cId="1999964769" sldId="655"/>
            <ac:picMk id="7" creationId="{6948E9F5-21C8-4321-94E7-B2EB655E15FC}"/>
          </ac:picMkLst>
        </pc:picChg>
        <pc:picChg chg="del">
          <ac:chgData name="Lydia Tonkonow" userId="4fc03e53-897d-4d0a-a330-00147e245a3a" providerId="ADAL" clId="{EF4A3968-D782-45CB-B73B-7DE773096CFA}" dt="2021-04-13T21:50:37.154" v="63" actId="478"/>
          <ac:picMkLst>
            <pc:docMk/>
            <pc:sldMk cId="1999964769" sldId="655"/>
            <ac:picMk id="13" creationId="{83F21AF9-C1D3-4BBB-A8FC-F57A80F31484}"/>
          </ac:picMkLst>
        </pc:picChg>
        <pc:picChg chg="del">
          <ac:chgData name="Lydia Tonkonow" userId="4fc03e53-897d-4d0a-a330-00147e245a3a" providerId="ADAL" clId="{EF4A3968-D782-45CB-B73B-7DE773096CFA}" dt="2021-04-13T21:50:37.154" v="63" actId="478"/>
          <ac:picMkLst>
            <pc:docMk/>
            <pc:sldMk cId="1999964769" sldId="655"/>
            <ac:picMk id="44" creationId="{010C2CC0-275B-4CEF-96D5-84B41D314C78}"/>
          </ac:picMkLst>
        </pc:picChg>
        <pc:picChg chg="del">
          <ac:chgData name="Lydia Tonkonow" userId="4fc03e53-897d-4d0a-a330-00147e245a3a" providerId="ADAL" clId="{EF4A3968-D782-45CB-B73B-7DE773096CFA}" dt="2021-04-13T21:50:37.154" v="63" actId="478"/>
          <ac:picMkLst>
            <pc:docMk/>
            <pc:sldMk cId="1999964769" sldId="655"/>
            <ac:picMk id="46" creationId="{38AB2B4E-799B-4A1A-8B7D-F6E67F238398}"/>
          </ac:picMkLst>
        </pc:picChg>
        <pc:picChg chg="del">
          <ac:chgData name="Lydia Tonkonow" userId="4fc03e53-897d-4d0a-a330-00147e245a3a" providerId="ADAL" clId="{EF4A3968-D782-45CB-B73B-7DE773096CFA}" dt="2021-04-13T21:50:37.154" v="63" actId="478"/>
          <ac:picMkLst>
            <pc:docMk/>
            <pc:sldMk cId="1999964769" sldId="655"/>
            <ac:picMk id="48" creationId="{C9DCC26A-CC73-4E7A-B52E-D20118169DD3}"/>
          </ac:picMkLst>
        </pc:picChg>
        <pc:picChg chg="del">
          <ac:chgData name="Lydia Tonkonow" userId="4fc03e53-897d-4d0a-a330-00147e245a3a" providerId="ADAL" clId="{EF4A3968-D782-45CB-B73B-7DE773096CFA}" dt="2021-04-13T21:50:37.154" v="63" actId="478"/>
          <ac:picMkLst>
            <pc:docMk/>
            <pc:sldMk cId="1999964769" sldId="655"/>
            <ac:picMk id="50" creationId="{560AC2E8-BCA1-4C93-B201-AF9788E35604}"/>
          </ac:picMkLst>
        </pc:picChg>
        <pc:cxnChg chg="del">
          <ac:chgData name="Lydia Tonkonow" userId="4fc03e53-897d-4d0a-a330-00147e245a3a" providerId="ADAL" clId="{EF4A3968-D782-45CB-B73B-7DE773096CFA}" dt="2021-04-13T21:50:37.154" v="63" actId="478"/>
          <ac:cxnSpMkLst>
            <pc:docMk/>
            <pc:sldMk cId="1999964769" sldId="655"/>
            <ac:cxnSpMk id="18" creationId="{B971B9FA-5418-4A77-94F2-E74E1AF6827F}"/>
          </ac:cxnSpMkLst>
        </pc:cxnChg>
        <pc:cxnChg chg="del">
          <ac:chgData name="Lydia Tonkonow" userId="4fc03e53-897d-4d0a-a330-00147e245a3a" providerId="ADAL" clId="{EF4A3968-D782-45CB-B73B-7DE773096CFA}" dt="2021-04-13T21:50:37.154" v="63" actId="478"/>
          <ac:cxnSpMkLst>
            <pc:docMk/>
            <pc:sldMk cId="1999964769" sldId="655"/>
            <ac:cxnSpMk id="19" creationId="{B775A69B-09AD-4149-9BAC-5F8C5EFC7101}"/>
          </ac:cxnSpMkLst>
        </pc:cxnChg>
        <pc:cxnChg chg="del">
          <ac:chgData name="Lydia Tonkonow" userId="4fc03e53-897d-4d0a-a330-00147e245a3a" providerId="ADAL" clId="{EF4A3968-D782-45CB-B73B-7DE773096CFA}" dt="2021-04-13T21:50:37.154" v="63" actId="478"/>
          <ac:cxnSpMkLst>
            <pc:docMk/>
            <pc:sldMk cId="1999964769" sldId="655"/>
            <ac:cxnSpMk id="20" creationId="{07807BA4-3340-4015-9CF5-E3E989F13C90}"/>
          </ac:cxnSpMkLst>
        </pc:cxnChg>
        <pc:cxnChg chg="del">
          <ac:chgData name="Lydia Tonkonow" userId="4fc03e53-897d-4d0a-a330-00147e245a3a" providerId="ADAL" clId="{EF4A3968-D782-45CB-B73B-7DE773096CFA}" dt="2021-04-13T21:50:37.154" v="63" actId="478"/>
          <ac:cxnSpMkLst>
            <pc:docMk/>
            <pc:sldMk cId="1999964769" sldId="655"/>
            <ac:cxnSpMk id="29" creationId="{6174036E-C460-41F3-AFC1-5BBDFA62E64E}"/>
          </ac:cxnSpMkLst>
        </pc:cxnChg>
        <pc:cxnChg chg="del">
          <ac:chgData name="Lydia Tonkonow" userId="4fc03e53-897d-4d0a-a330-00147e245a3a" providerId="ADAL" clId="{EF4A3968-D782-45CB-B73B-7DE773096CFA}" dt="2021-04-13T21:50:37.154" v="63" actId="478"/>
          <ac:cxnSpMkLst>
            <pc:docMk/>
            <pc:sldMk cId="1999964769" sldId="655"/>
            <ac:cxnSpMk id="30" creationId="{E9DD3614-5364-45F4-BB2E-C3AF1FF9154B}"/>
          </ac:cxnSpMkLst>
        </pc:cxnChg>
        <pc:cxnChg chg="del">
          <ac:chgData name="Lydia Tonkonow" userId="4fc03e53-897d-4d0a-a330-00147e245a3a" providerId="ADAL" clId="{EF4A3968-D782-45CB-B73B-7DE773096CFA}" dt="2021-04-13T21:50:37.154" v="63" actId="478"/>
          <ac:cxnSpMkLst>
            <pc:docMk/>
            <pc:sldMk cId="1999964769" sldId="655"/>
            <ac:cxnSpMk id="31" creationId="{2FD540B7-969D-452E-B5D3-3E4E8954FC39}"/>
          </ac:cxnSpMkLst>
        </pc:cxnChg>
        <pc:cxnChg chg="del">
          <ac:chgData name="Lydia Tonkonow" userId="4fc03e53-897d-4d0a-a330-00147e245a3a" providerId="ADAL" clId="{EF4A3968-D782-45CB-B73B-7DE773096CFA}" dt="2021-04-13T21:50:37.154" v="63" actId="478"/>
          <ac:cxnSpMkLst>
            <pc:docMk/>
            <pc:sldMk cId="1999964769" sldId="655"/>
            <ac:cxnSpMk id="32" creationId="{488D7F8D-FF17-489C-8059-6DBB0C5BA26B}"/>
          </ac:cxnSpMkLst>
        </pc:cxnChg>
      </pc:sldChg>
      <pc:sldChg chg="addSp delSp mod">
        <pc:chgData name="Lydia Tonkonow" userId="4fc03e53-897d-4d0a-a330-00147e245a3a" providerId="ADAL" clId="{EF4A3968-D782-45CB-B73B-7DE773096CFA}" dt="2021-04-13T21:50:15.817" v="62" actId="22"/>
        <pc:sldMkLst>
          <pc:docMk/>
          <pc:sldMk cId="3033102989" sldId="656"/>
        </pc:sldMkLst>
        <pc:spChg chg="del">
          <ac:chgData name="Lydia Tonkonow" userId="4fc03e53-897d-4d0a-a330-00147e245a3a" providerId="ADAL" clId="{EF4A3968-D782-45CB-B73B-7DE773096CFA}" dt="2021-04-13T21:50:14.760" v="61" actId="478"/>
          <ac:spMkLst>
            <pc:docMk/>
            <pc:sldMk cId="3033102989" sldId="656"/>
            <ac:spMk id="2" creationId="{5966C17B-0C78-4364-8F2F-BBE9C9C5650C}"/>
          </ac:spMkLst>
        </pc:spChg>
        <pc:spChg chg="del">
          <ac:chgData name="Lydia Tonkonow" userId="4fc03e53-897d-4d0a-a330-00147e245a3a" providerId="ADAL" clId="{EF4A3968-D782-45CB-B73B-7DE773096CFA}" dt="2021-04-13T21:50:14.760" v="61" actId="478"/>
          <ac:spMkLst>
            <pc:docMk/>
            <pc:sldMk cId="3033102989" sldId="656"/>
            <ac:spMk id="26" creationId="{FC06E5E9-5C6D-422D-A25F-650B09558BF5}"/>
          </ac:spMkLst>
        </pc:spChg>
        <pc:spChg chg="del">
          <ac:chgData name="Lydia Tonkonow" userId="4fc03e53-897d-4d0a-a330-00147e245a3a" providerId="ADAL" clId="{EF4A3968-D782-45CB-B73B-7DE773096CFA}" dt="2021-04-13T21:50:14.760" v="61" actId="478"/>
          <ac:spMkLst>
            <pc:docMk/>
            <pc:sldMk cId="3033102989" sldId="656"/>
            <ac:spMk id="28" creationId="{D078FB41-0DB3-4C5E-89D1-45F1B6918E8A}"/>
          </ac:spMkLst>
        </pc:spChg>
        <pc:spChg chg="del">
          <ac:chgData name="Lydia Tonkonow" userId="4fc03e53-897d-4d0a-a330-00147e245a3a" providerId="ADAL" clId="{EF4A3968-D782-45CB-B73B-7DE773096CFA}" dt="2021-04-13T21:50:14.760" v="61" actId="478"/>
          <ac:spMkLst>
            <pc:docMk/>
            <pc:sldMk cId="3033102989" sldId="656"/>
            <ac:spMk id="29" creationId="{04AEFD46-BA5C-4CAB-B8A6-B082D1477285}"/>
          </ac:spMkLst>
        </pc:spChg>
        <pc:spChg chg="del">
          <ac:chgData name="Lydia Tonkonow" userId="4fc03e53-897d-4d0a-a330-00147e245a3a" providerId="ADAL" clId="{EF4A3968-D782-45CB-B73B-7DE773096CFA}" dt="2021-04-13T21:50:14.760" v="61" actId="478"/>
          <ac:spMkLst>
            <pc:docMk/>
            <pc:sldMk cId="3033102989" sldId="656"/>
            <ac:spMk id="30" creationId="{D0490AF2-C288-4763-95CD-D2CEDD8B0BA4}"/>
          </ac:spMkLst>
        </pc:spChg>
        <pc:spChg chg="del">
          <ac:chgData name="Lydia Tonkonow" userId="4fc03e53-897d-4d0a-a330-00147e245a3a" providerId="ADAL" clId="{EF4A3968-D782-45CB-B73B-7DE773096CFA}" dt="2021-04-13T21:50:14.760" v="61" actId="478"/>
          <ac:spMkLst>
            <pc:docMk/>
            <pc:sldMk cId="3033102989" sldId="656"/>
            <ac:spMk id="31" creationId="{248F4A7A-6A26-4703-9B55-62FC58D26F2F}"/>
          </ac:spMkLst>
        </pc:spChg>
        <pc:spChg chg="del">
          <ac:chgData name="Lydia Tonkonow" userId="4fc03e53-897d-4d0a-a330-00147e245a3a" providerId="ADAL" clId="{EF4A3968-D782-45CB-B73B-7DE773096CFA}" dt="2021-04-13T21:50:14.760" v="61" actId="478"/>
          <ac:spMkLst>
            <pc:docMk/>
            <pc:sldMk cId="3033102989" sldId="656"/>
            <ac:spMk id="36" creationId="{54CA396A-8132-4B9F-A72F-286321028F15}"/>
          </ac:spMkLst>
        </pc:spChg>
        <pc:spChg chg="del">
          <ac:chgData name="Lydia Tonkonow" userId="4fc03e53-897d-4d0a-a330-00147e245a3a" providerId="ADAL" clId="{EF4A3968-D782-45CB-B73B-7DE773096CFA}" dt="2021-04-13T21:50:14.760" v="61" actId="478"/>
          <ac:spMkLst>
            <pc:docMk/>
            <pc:sldMk cId="3033102989" sldId="656"/>
            <ac:spMk id="38" creationId="{ED9B9E3C-A830-44F9-91D0-5E489286D036}"/>
          </ac:spMkLst>
        </pc:spChg>
        <pc:picChg chg="add">
          <ac:chgData name="Lydia Tonkonow" userId="4fc03e53-897d-4d0a-a330-00147e245a3a" providerId="ADAL" clId="{EF4A3968-D782-45CB-B73B-7DE773096CFA}" dt="2021-04-13T21:50:15.817" v="62" actId="22"/>
          <ac:picMkLst>
            <pc:docMk/>
            <pc:sldMk cId="3033102989" sldId="656"/>
            <ac:picMk id="5" creationId="{F450F964-58BB-4E66-8FA3-4413F7053B71}"/>
          </ac:picMkLst>
        </pc:picChg>
        <pc:picChg chg="del">
          <ac:chgData name="Lydia Tonkonow" userId="4fc03e53-897d-4d0a-a330-00147e245a3a" providerId="ADAL" clId="{EF4A3968-D782-45CB-B73B-7DE773096CFA}" dt="2021-04-13T21:50:14.760" v="61" actId="478"/>
          <ac:picMkLst>
            <pc:docMk/>
            <pc:sldMk cId="3033102989" sldId="656"/>
            <ac:picMk id="24" creationId="{B13E39AC-AF24-4384-AEB0-8607392ECA4A}"/>
          </ac:picMkLst>
        </pc:picChg>
        <pc:cxnChg chg="del">
          <ac:chgData name="Lydia Tonkonow" userId="4fc03e53-897d-4d0a-a330-00147e245a3a" providerId="ADAL" clId="{EF4A3968-D782-45CB-B73B-7DE773096CFA}" dt="2021-04-13T21:50:14.760" v="61" actId="478"/>
          <ac:cxnSpMkLst>
            <pc:docMk/>
            <pc:sldMk cId="3033102989" sldId="656"/>
            <ac:cxnSpMk id="32" creationId="{8C6B42C9-AB5F-4470-BD6F-C41B81C07F1D}"/>
          </ac:cxnSpMkLst>
        </pc:cxnChg>
        <pc:cxnChg chg="del">
          <ac:chgData name="Lydia Tonkonow" userId="4fc03e53-897d-4d0a-a330-00147e245a3a" providerId="ADAL" clId="{EF4A3968-D782-45CB-B73B-7DE773096CFA}" dt="2021-04-13T21:50:14.760" v="61" actId="478"/>
          <ac:cxnSpMkLst>
            <pc:docMk/>
            <pc:sldMk cId="3033102989" sldId="656"/>
            <ac:cxnSpMk id="33" creationId="{CD24351A-4F3E-4FE1-91FE-9F132F792F04}"/>
          </ac:cxnSpMkLst>
        </pc:cxnChg>
        <pc:cxnChg chg="del">
          <ac:chgData name="Lydia Tonkonow" userId="4fc03e53-897d-4d0a-a330-00147e245a3a" providerId="ADAL" clId="{EF4A3968-D782-45CB-B73B-7DE773096CFA}" dt="2021-04-13T21:50:14.760" v="61" actId="478"/>
          <ac:cxnSpMkLst>
            <pc:docMk/>
            <pc:sldMk cId="3033102989" sldId="656"/>
            <ac:cxnSpMk id="34" creationId="{8320CAE0-6525-469B-BE7B-4E3759077EC0}"/>
          </ac:cxnSpMkLst>
        </pc:cxnChg>
      </pc:sldChg>
      <pc:sldChg chg="addSp delSp mod">
        <pc:chgData name="Lydia Tonkonow" userId="4fc03e53-897d-4d0a-a330-00147e245a3a" providerId="ADAL" clId="{EF4A3968-D782-45CB-B73B-7DE773096CFA}" dt="2021-04-13T21:52:52.347" v="86" actId="22"/>
        <pc:sldMkLst>
          <pc:docMk/>
          <pc:sldMk cId="847880147" sldId="657"/>
        </pc:sldMkLst>
        <pc:spChg chg="del">
          <ac:chgData name="Lydia Tonkonow" userId="4fc03e53-897d-4d0a-a330-00147e245a3a" providerId="ADAL" clId="{EF4A3968-D782-45CB-B73B-7DE773096CFA}" dt="2021-04-13T21:52:46.436" v="83" actId="478"/>
          <ac:spMkLst>
            <pc:docMk/>
            <pc:sldMk cId="847880147" sldId="657"/>
            <ac:spMk id="9" creationId="{8AF82A37-80BD-496B-96F5-DAC71AABDC0E}"/>
          </ac:spMkLst>
        </pc:spChg>
        <pc:spChg chg="del">
          <ac:chgData name="Lydia Tonkonow" userId="4fc03e53-897d-4d0a-a330-00147e245a3a" providerId="ADAL" clId="{EF4A3968-D782-45CB-B73B-7DE773096CFA}" dt="2021-04-13T21:52:46.436" v="83" actId="478"/>
          <ac:spMkLst>
            <pc:docMk/>
            <pc:sldMk cId="847880147" sldId="657"/>
            <ac:spMk id="11" creationId="{E3C9580E-C055-405E-8C4C-A4DDFBA0B71D}"/>
          </ac:spMkLst>
        </pc:spChg>
        <pc:spChg chg="del">
          <ac:chgData name="Lydia Tonkonow" userId="4fc03e53-897d-4d0a-a330-00147e245a3a" providerId="ADAL" clId="{EF4A3968-D782-45CB-B73B-7DE773096CFA}" dt="2021-04-13T21:52:46.436" v="83" actId="478"/>
          <ac:spMkLst>
            <pc:docMk/>
            <pc:sldMk cId="847880147" sldId="657"/>
            <ac:spMk id="12" creationId="{53EBB7AC-AC6B-46A1-92EA-9351F43CCBD5}"/>
          </ac:spMkLst>
        </pc:spChg>
        <pc:spChg chg="del">
          <ac:chgData name="Lydia Tonkonow" userId="4fc03e53-897d-4d0a-a330-00147e245a3a" providerId="ADAL" clId="{EF4A3968-D782-45CB-B73B-7DE773096CFA}" dt="2021-04-13T21:52:51.467" v="85" actId="478"/>
          <ac:spMkLst>
            <pc:docMk/>
            <pc:sldMk cId="847880147" sldId="657"/>
            <ac:spMk id="13" creationId="{ECD31AE3-6C8A-4E92-B26E-00B66D182493}"/>
          </ac:spMkLst>
        </pc:spChg>
        <pc:spChg chg="del">
          <ac:chgData name="Lydia Tonkonow" userId="4fc03e53-897d-4d0a-a330-00147e245a3a" providerId="ADAL" clId="{EF4A3968-D782-45CB-B73B-7DE773096CFA}" dt="2021-04-13T21:52:49.161" v="84" actId="478"/>
          <ac:spMkLst>
            <pc:docMk/>
            <pc:sldMk cId="847880147" sldId="657"/>
            <ac:spMk id="15" creationId="{CE05287B-F2AB-4F22-9867-B23C939C54B2}"/>
          </ac:spMkLst>
        </pc:spChg>
        <pc:spChg chg="del">
          <ac:chgData name="Lydia Tonkonow" userId="4fc03e53-897d-4d0a-a330-00147e245a3a" providerId="ADAL" clId="{EF4A3968-D782-45CB-B73B-7DE773096CFA}" dt="2021-04-13T21:52:46.436" v="83" actId="478"/>
          <ac:spMkLst>
            <pc:docMk/>
            <pc:sldMk cId="847880147" sldId="657"/>
            <ac:spMk id="28" creationId="{C2D8EBF9-C269-4407-9B27-91634EEECFC2}"/>
          </ac:spMkLst>
        </pc:spChg>
        <pc:spChg chg="del">
          <ac:chgData name="Lydia Tonkonow" userId="4fc03e53-897d-4d0a-a330-00147e245a3a" providerId="ADAL" clId="{EF4A3968-D782-45CB-B73B-7DE773096CFA}" dt="2021-04-13T21:52:46.436" v="83" actId="478"/>
          <ac:spMkLst>
            <pc:docMk/>
            <pc:sldMk cId="847880147" sldId="657"/>
            <ac:spMk id="30" creationId="{453CA0B8-A7D0-4613-B678-41069D36F589}"/>
          </ac:spMkLst>
        </pc:spChg>
        <pc:spChg chg="del">
          <ac:chgData name="Lydia Tonkonow" userId="4fc03e53-897d-4d0a-a330-00147e245a3a" providerId="ADAL" clId="{EF4A3968-D782-45CB-B73B-7DE773096CFA}" dt="2021-04-13T21:52:46.436" v="83" actId="478"/>
          <ac:spMkLst>
            <pc:docMk/>
            <pc:sldMk cId="847880147" sldId="657"/>
            <ac:spMk id="31" creationId="{7ED6F27D-1C69-4760-B4C0-BEF34CA6AAA7}"/>
          </ac:spMkLst>
        </pc:spChg>
        <pc:spChg chg="del">
          <ac:chgData name="Lydia Tonkonow" userId="4fc03e53-897d-4d0a-a330-00147e245a3a" providerId="ADAL" clId="{EF4A3968-D782-45CB-B73B-7DE773096CFA}" dt="2021-04-13T21:52:46.436" v="83" actId="478"/>
          <ac:spMkLst>
            <pc:docMk/>
            <pc:sldMk cId="847880147" sldId="657"/>
            <ac:spMk id="32" creationId="{62E44A14-41E5-457D-9F95-A6D70FECAE59}"/>
          </ac:spMkLst>
        </pc:spChg>
        <pc:spChg chg="del">
          <ac:chgData name="Lydia Tonkonow" userId="4fc03e53-897d-4d0a-a330-00147e245a3a" providerId="ADAL" clId="{EF4A3968-D782-45CB-B73B-7DE773096CFA}" dt="2021-04-13T21:52:46.436" v="83" actId="478"/>
          <ac:spMkLst>
            <pc:docMk/>
            <pc:sldMk cId="847880147" sldId="657"/>
            <ac:spMk id="34" creationId="{D6FAF51E-90CE-43FA-B37B-0972CA62E152}"/>
          </ac:spMkLst>
        </pc:spChg>
        <pc:spChg chg="del">
          <ac:chgData name="Lydia Tonkonow" userId="4fc03e53-897d-4d0a-a330-00147e245a3a" providerId="ADAL" clId="{EF4A3968-D782-45CB-B73B-7DE773096CFA}" dt="2021-04-13T21:52:46.436" v="83" actId="478"/>
          <ac:spMkLst>
            <pc:docMk/>
            <pc:sldMk cId="847880147" sldId="657"/>
            <ac:spMk id="36" creationId="{1E3FB28A-CFCC-4652-BE82-B33199B26F8F}"/>
          </ac:spMkLst>
        </pc:spChg>
        <pc:spChg chg="del">
          <ac:chgData name="Lydia Tonkonow" userId="4fc03e53-897d-4d0a-a330-00147e245a3a" providerId="ADAL" clId="{EF4A3968-D782-45CB-B73B-7DE773096CFA}" dt="2021-04-13T21:52:46.436" v="83" actId="478"/>
          <ac:spMkLst>
            <pc:docMk/>
            <pc:sldMk cId="847880147" sldId="657"/>
            <ac:spMk id="38" creationId="{0923AF55-73A8-4627-9C7F-353983708CA5}"/>
          </ac:spMkLst>
        </pc:spChg>
        <pc:spChg chg="del">
          <ac:chgData name="Lydia Tonkonow" userId="4fc03e53-897d-4d0a-a330-00147e245a3a" providerId="ADAL" clId="{EF4A3968-D782-45CB-B73B-7DE773096CFA}" dt="2021-04-13T21:52:46.436" v="83" actId="478"/>
          <ac:spMkLst>
            <pc:docMk/>
            <pc:sldMk cId="847880147" sldId="657"/>
            <ac:spMk id="44" creationId="{231379D0-76EC-4FE0-B069-47717AE9CFFD}"/>
          </ac:spMkLst>
        </pc:spChg>
        <pc:spChg chg="del">
          <ac:chgData name="Lydia Tonkonow" userId="4fc03e53-897d-4d0a-a330-00147e245a3a" providerId="ADAL" clId="{EF4A3968-D782-45CB-B73B-7DE773096CFA}" dt="2021-04-13T21:52:46.436" v="83" actId="478"/>
          <ac:spMkLst>
            <pc:docMk/>
            <pc:sldMk cId="847880147" sldId="657"/>
            <ac:spMk id="46" creationId="{41C567B6-C348-481D-A33C-79FD95E301A0}"/>
          </ac:spMkLst>
        </pc:spChg>
        <pc:spChg chg="del">
          <ac:chgData name="Lydia Tonkonow" userId="4fc03e53-897d-4d0a-a330-00147e245a3a" providerId="ADAL" clId="{EF4A3968-D782-45CB-B73B-7DE773096CFA}" dt="2021-04-13T21:52:46.436" v="83" actId="478"/>
          <ac:spMkLst>
            <pc:docMk/>
            <pc:sldMk cId="847880147" sldId="657"/>
            <ac:spMk id="48" creationId="{EBB08A80-F342-4A19-8FF3-663188737EA9}"/>
          </ac:spMkLst>
        </pc:spChg>
        <pc:spChg chg="del">
          <ac:chgData name="Lydia Tonkonow" userId="4fc03e53-897d-4d0a-a330-00147e245a3a" providerId="ADAL" clId="{EF4A3968-D782-45CB-B73B-7DE773096CFA}" dt="2021-04-13T21:52:46.436" v="83" actId="478"/>
          <ac:spMkLst>
            <pc:docMk/>
            <pc:sldMk cId="847880147" sldId="657"/>
            <ac:spMk id="50" creationId="{82FAFAFB-487F-413D-BF00-9F312ECD6D22}"/>
          </ac:spMkLst>
        </pc:spChg>
        <pc:picChg chg="add">
          <ac:chgData name="Lydia Tonkonow" userId="4fc03e53-897d-4d0a-a330-00147e245a3a" providerId="ADAL" clId="{EF4A3968-D782-45CB-B73B-7DE773096CFA}" dt="2021-04-13T21:52:52.347" v="86" actId="22"/>
          <ac:picMkLst>
            <pc:docMk/>
            <pc:sldMk cId="847880147" sldId="657"/>
            <ac:picMk id="4" creationId="{279B25CB-B6A1-49A4-AF2D-A0282F26F23A}"/>
          </ac:picMkLst>
        </pc:picChg>
        <pc:picChg chg="del">
          <ac:chgData name="Lydia Tonkonow" userId="4fc03e53-897d-4d0a-a330-00147e245a3a" providerId="ADAL" clId="{EF4A3968-D782-45CB-B73B-7DE773096CFA}" dt="2021-04-13T21:52:46.436" v="83" actId="478"/>
          <ac:picMkLst>
            <pc:docMk/>
            <pc:sldMk cId="847880147" sldId="657"/>
            <ac:picMk id="7" creationId="{A5EEEF3C-C58B-4E39-8F8B-17BDC8E334B3}"/>
          </ac:picMkLst>
        </pc:picChg>
        <pc:picChg chg="del">
          <ac:chgData name="Lydia Tonkonow" userId="4fc03e53-897d-4d0a-a330-00147e245a3a" providerId="ADAL" clId="{EF4A3968-D782-45CB-B73B-7DE773096CFA}" dt="2021-04-13T21:52:46.436" v="83" actId="478"/>
          <ac:picMkLst>
            <pc:docMk/>
            <pc:sldMk cId="847880147" sldId="657"/>
            <ac:picMk id="52" creationId="{A8045947-AE9C-4DAE-B31A-131CC878A84C}"/>
          </ac:picMkLst>
        </pc:picChg>
        <pc:picChg chg="del">
          <ac:chgData name="Lydia Tonkonow" userId="4fc03e53-897d-4d0a-a330-00147e245a3a" providerId="ADAL" clId="{EF4A3968-D782-45CB-B73B-7DE773096CFA}" dt="2021-04-13T21:52:46.436" v="83" actId="478"/>
          <ac:picMkLst>
            <pc:docMk/>
            <pc:sldMk cId="847880147" sldId="657"/>
            <ac:picMk id="54" creationId="{DBCA5CCD-1AE6-4D0F-A99A-458F78BD0100}"/>
          </ac:picMkLst>
        </pc:picChg>
        <pc:picChg chg="del">
          <ac:chgData name="Lydia Tonkonow" userId="4fc03e53-897d-4d0a-a330-00147e245a3a" providerId="ADAL" clId="{EF4A3968-D782-45CB-B73B-7DE773096CFA}" dt="2021-04-13T21:52:46.436" v="83" actId="478"/>
          <ac:picMkLst>
            <pc:docMk/>
            <pc:sldMk cId="847880147" sldId="657"/>
            <ac:picMk id="56" creationId="{82BF21E7-D862-4477-AD4A-D3C49B8B5982}"/>
          </ac:picMkLst>
        </pc:picChg>
        <pc:picChg chg="del">
          <ac:chgData name="Lydia Tonkonow" userId="4fc03e53-897d-4d0a-a330-00147e245a3a" providerId="ADAL" clId="{EF4A3968-D782-45CB-B73B-7DE773096CFA}" dt="2021-04-13T21:52:46.436" v="83" actId="478"/>
          <ac:picMkLst>
            <pc:docMk/>
            <pc:sldMk cId="847880147" sldId="657"/>
            <ac:picMk id="58" creationId="{1E704720-C57F-4430-BD07-464484BF51DC}"/>
          </ac:picMkLst>
        </pc:picChg>
        <pc:cxnChg chg="del">
          <ac:chgData name="Lydia Tonkonow" userId="4fc03e53-897d-4d0a-a330-00147e245a3a" providerId="ADAL" clId="{EF4A3968-D782-45CB-B73B-7DE773096CFA}" dt="2021-04-13T21:52:46.436" v="83" actId="478"/>
          <ac:cxnSpMkLst>
            <pc:docMk/>
            <pc:sldMk cId="847880147" sldId="657"/>
            <ac:cxnSpMk id="17" creationId="{F7592307-D4F1-43B5-88B3-0FC5F3DFDE36}"/>
          </ac:cxnSpMkLst>
        </pc:cxnChg>
        <pc:cxnChg chg="del">
          <ac:chgData name="Lydia Tonkonow" userId="4fc03e53-897d-4d0a-a330-00147e245a3a" providerId="ADAL" clId="{EF4A3968-D782-45CB-B73B-7DE773096CFA}" dt="2021-04-13T21:52:46.436" v="83" actId="478"/>
          <ac:cxnSpMkLst>
            <pc:docMk/>
            <pc:sldMk cId="847880147" sldId="657"/>
            <ac:cxnSpMk id="19" creationId="{EBF7290E-4D66-402D-8A42-95A2D50BD6EE}"/>
          </ac:cxnSpMkLst>
        </pc:cxnChg>
        <pc:cxnChg chg="del">
          <ac:chgData name="Lydia Tonkonow" userId="4fc03e53-897d-4d0a-a330-00147e245a3a" providerId="ADAL" clId="{EF4A3968-D782-45CB-B73B-7DE773096CFA}" dt="2021-04-13T21:52:46.436" v="83" actId="478"/>
          <ac:cxnSpMkLst>
            <pc:docMk/>
            <pc:sldMk cId="847880147" sldId="657"/>
            <ac:cxnSpMk id="21" creationId="{2A9AF903-F98D-4671-99DA-D13575059C2F}"/>
          </ac:cxnSpMkLst>
        </pc:cxnChg>
        <pc:cxnChg chg="del">
          <ac:chgData name="Lydia Tonkonow" userId="4fc03e53-897d-4d0a-a330-00147e245a3a" providerId="ADAL" clId="{EF4A3968-D782-45CB-B73B-7DE773096CFA}" dt="2021-04-13T21:52:46.436" v="83" actId="478"/>
          <ac:cxnSpMkLst>
            <pc:docMk/>
            <pc:sldMk cId="847880147" sldId="657"/>
            <ac:cxnSpMk id="39" creationId="{5D1CDF32-15AC-4A04-81E9-230AFB055AE3}"/>
          </ac:cxnSpMkLst>
        </pc:cxnChg>
        <pc:cxnChg chg="del">
          <ac:chgData name="Lydia Tonkonow" userId="4fc03e53-897d-4d0a-a330-00147e245a3a" providerId="ADAL" clId="{EF4A3968-D782-45CB-B73B-7DE773096CFA}" dt="2021-04-13T21:52:46.436" v="83" actId="478"/>
          <ac:cxnSpMkLst>
            <pc:docMk/>
            <pc:sldMk cId="847880147" sldId="657"/>
            <ac:cxnSpMk id="41" creationId="{080533C0-4C2A-488F-BCD1-95B644E5E905}"/>
          </ac:cxnSpMkLst>
        </pc:cxnChg>
        <pc:cxnChg chg="del">
          <ac:chgData name="Lydia Tonkonow" userId="4fc03e53-897d-4d0a-a330-00147e245a3a" providerId="ADAL" clId="{EF4A3968-D782-45CB-B73B-7DE773096CFA}" dt="2021-04-13T21:52:46.436" v="83" actId="478"/>
          <ac:cxnSpMkLst>
            <pc:docMk/>
            <pc:sldMk cId="847880147" sldId="657"/>
            <ac:cxnSpMk id="42" creationId="{2AD68857-C85A-466A-98E0-61751B256441}"/>
          </ac:cxnSpMkLst>
        </pc:cxnChg>
        <pc:cxnChg chg="del">
          <ac:chgData name="Lydia Tonkonow" userId="4fc03e53-897d-4d0a-a330-00147e245a3a" providerId="ADAL" clId="{EF4A3968-D782-45CB-B73B-7DE773096CFA}" dt="2021-04-13T21:52:46.436" v="83" actId="478"/>
          <ac:cxnSpMkLst>
            <pc:docMk/>
            <pc:sldMk cId="847880147" sldId="657"/>
            <ac:cxnSpMk id="43" creationId="{9A246E97-BCEE-4258-8A6C-A6308A87F6A0}"/>
          </ac:cxnSpMkLst>
        </pc:cxnChg>
      </pc:sldChg>
      <pc:sldChg chg="addSp delSp modSp mod">
        <pc:chgData name="Lydia Tonkonow" userId="4fc03e53-897d-4d0a-a330-00147e245a3a" providerId="ADAL" clId="{EF4A3968-D782-45CB-B73B-7DE773096CFA}" dt="2021-04-13T21:52:11.320" v="80" actId="167"/>
        <pc:sldMkLst>
          <pc:docMk/>
          <pc:sldMk cId="3979232138" sldId="658"/>
        </pc:sldMkLst>
        <pc:spChg chg="del">
          <ac:chgData name="Lydia Tonkonow" userId="4fc03e53-897d-4d0a-a330-00147e245a3a" providerId="ADAL" clId="{EF4A3968-D782-45CB-B73B-7DE773096CFA}" dt="2021-04-13T21:52:04.545" v="77" actId="478"/>
          <ac:spMkLst>
            <pc:docMk/>
            <pc:sldMk cId="3979232138" sldId="658"/>
            <ac:spMk id="2" creationId="{5DBF8BFA-4563-46A1-83CB-800E7CEC0351}"/>
          </ac:spMkLst>
        </pc:spChg>
        <pc:spChg chg="del">
          <ac:chgData name="Lydia Tonkonow" userId="4fc03e53-897d-4d0a-a330-00147e245a3a" providerId="ADAL" clId="{EF4A3968-D782-45CB-B73B-7DE773096CFA}" dt="2021-04-13T21:52:04.545" v="77" actId="478"/>
          <ac:spMkLst>
            <pc:docMk/>
            <pc:sldMk cId="3979232138" sldId="658"/>
            <ac:spMk id="6" creationId="{6664CD4D-0F6B-4AB9-81C5-2723CAC2B1AA}"/>
          </ac:spMkLst>
        </pc:spChg>
        <pc:spChg chg="del">
          <ac:chgData name="Lydia Tonkonow" userId="4fc03e53-897d-4d0a-a330-00147e245a3a" providerId="ADAL" clId="{EF4A3968-D782-45CB-B73B-7DE773096CFA}" dt="2021-04-13T21:52:04.545" v="77" actId="478"/>
          <ac:spMkLst>
            <pc:docMk/>
            <pc:sldMk cId="3979232138" sldId="658"/>
            <ac:spMk id="8" creationId="{3C666646-D079-4C31-A43C-72789ED42BCB}"/>
          </ac:spMkLst>
        </pc:spChg>
        <pc:spChg chg="del">
          <ac:chgData name="Lydia Tonkonow" userId="4fc03e53-897d-4d0a-a330-00147e245a3a" providerId="ADAL" clId="{EF4A3968-D782-45CB-B73B-7DE773096CFA}" dt="2021-04-13T21:52:04.545" v="77" actId="478"/>
          <ac:spMkLst>
            <pc:docMk/>
            <pc:sldMk cId="3979232138" sldId="658"/>
            <ac:spMk id="9" creationId="{FE8B1E1A-0966-407A-8B65-AE3BFFC59DE5}"/>
          </ac:spMkLst>
        </pc:spChg>
        <pc:spChg chg="del">
          <ac:chgData name="Lydia Tonkonow" userId="4fc03e53-897d-4d0a-a330-00147e245a3a" providerId="ADAL" clId="{EF4A3968-D782-45CB-B73B-7DE773096CFA}" dt="2021-04-13T21:52:04.545" v="77" actId="478"/>
          <ac:spMkLst>
            <pc:docMk/>
            <pc:sldMk cId="3979232138" sldId="658"/>
            <ac:spMk id="12" creationId="{F7F11083-54F9-416F-88A7-095FEDB175CB}"/>
          </ac:spMkLst>
        </pc:spChg>
        <pc:spChg chg="del">
          <ac:chgData name="Lydia Tonkonow" userId="4fc03e53-897d-4d0a-a330-00147e245a3a" providerId="ADAL" clId="{EF4A3968-D782-45CB-B73B-7DE773096CFA}" dt="2021-04-13T21:52:04.545" v="77" actId="478"/>
          <ac:spMkLst>
            <pc:docMk/>
            <pc:sldMk cId="3979232138" sldId="658"/>
            <ac:spMk id="14" creationId="{A90BBC00-1C01-4CDA-B858-7BDEA4E3BC6F}"/>
          </ac:spMkLst>
        </pc:spChg>
        <pc:spChg chg="add mod ord">
          <ac:chgData name="Lydia Tonkonow" userId="4fc03e53-897d-4d0a-a330-00147e245a3a" providerId="ADAL" clId="{EF4A3968-D782-45CB-B73B-7DE773096CFA}" dt="2021-04-13T21:52:11.320" v="80" actId="167"/>
          <ac:spMkLst>
            <pc:docMk/>
            <pc:sldMk cId="3979232138" sldId="658"/>
            <ac:spMk id="16" creationId="{1F0452FB-DF38-423B-876F-2C900AF4A873}"/>
          </ac:spMkLst>
        </pc:spChg>
        <pc:picChg chg="add">
          <ac:chgData name="Lydia Tonkonow" userId="4fc03e53-897d-4d0a-a330-00147e245a3a" providerId="ADAL" clId="{EF4A3968-D782-45CB-B73B-7DE773096CFA}" dt="2021-04-13T21:52:06.102" v="78" actId="22"/>
          <ac:picMkLst>
            <pc:docMk/>
            <pc:sldMk cId="3979232138" sldId="658"/>
            <ac:picMk id="4" creationId="{C73905CC-C0E6-4B8A-8049-3EA4A5439D0C}"/>
          </ac:picMkLst>
        </pc:picChg>
        <pc:picChg chg="del">
          <ac:chgData name="Lydia Tonkonow" userId="4fc03e53-897d-4d0a-a330-00147e245a3a" providerId="ADAL" clId="{EF4A3968-D782-45CB-B73B-7DE773096CFA}" dt="2021-04-13T21:52:04.545" v="77" actId="478"/>
          <ac:picMkLst>
            <pc:docMk/>
            <pc:sldMk cId="3979232138" sldId="658"/>
            <ac:picMk id="10" creationId="{9CA35E13-CF86-4315-B73D-DE81EFF6EB34}"/>
          </ac:picMkLst>
        </pc:picChg>
        <pc:picChg chg="del">
          <ac:chgData name="Lydia Tonkonow" userId="4fc03e53-897d-4d0a-a330-00147e245a3a" providerId="ADAL" clId="{EF4A3968-D782-45CB-B73B-7DE773096CFA}" dt="2021-04-13T21:52:04.545" v="77" actId="478"/>
          <ac:picMkLst>
            <pc:docMk/>
            <pc:sldMk cId="3979232138" sldId="658"/>
            <ac:picMk id="15" creationId="{753F44D6-54A5-457D-9CF6-A1E794AE2425}"/>
          </ac:picMkLst>
        </pc:picChg>
      </pc:sldChg>
      <pc:sldChg chg="addSp delSp mod">
        <pc:chgData name="Lydia Tonkonow" userId="4fc03e53-897d-4d0a-a330-00147e245a3a" providerId="ADAL" clId="{EF4A3968-D782-45CB-B73B-7DE773096CFA}" dt="2021-04-13T21:54:35.794" v="94" actId="22"/>
        <pc:sldMkLst>
          <pc:docMk/>
          <pc:sldMk cId="359349647" sldId="669"/>
        </pc:sldMkLst>
        <pc:spChg chg="del">
          <ac:chgData name="Lydia Tonkonow" userId="4fc03e53-897d-4d0a-a330-00147e245a3a" providerId="ADAL" clId="{EF4A3968-D782-45CB-B73B-7DE773096CFA}" dt="2021-04-13T21:54:31.002" v="92" actId="478"/>
          <ac:spMkLst>
            <pc:docMk/>
            <pc:sldMk cId="359349647" sldId="669"/>
            <ac:spMk id="8" creationId="{6DF14C6F-F99C-4754-B7FA-A898CA5116E7}"/>
          </ac:spMkLst>
        </pc:spChg>
        <pc:spChg chg="del">
          <ac:chgData name="Lydia Tonkonow" userId="4fc03e53-897d-4d0a-a330-00147e245a3a" providerId="ADAL" clId="{EF4A3968-D782-45CB-B73B-7DE773096CFA}" dt="2021-04-13T21:54:31.002" v="92" actId="478"/>
          <ac:spMkLst>
            <pc:docMk/>
            <pc:sldMk cId="359349647" sldId="669"/>
            <ac:spMk id="12" creationId="{E26DDA30-5337-42DC-9C1B-E6AACC9B8CB2}"/>
          </ac:spMkLst>
        </pc:spChg>
        <pc:spChg chg="del">
          <ac:chgData name="Lydia Tonkonow" userId="4fc03e53-897d-4d0a-a330-00147e245a3a" providerId="ADAL" clId="{EF4A3968-D782-45CB-B73B-7DE773096CFA}" dt="2021-04-13T21:54:34.705" v="93" actId="478"/>
          <ac:spMkLst>
            <pc:docMk/>
            <pc:sldMk cId="359349647" sldId="669"/>
            <ac:spMk id="17" creationId="{983D926E-5433-4C09-A7D3-26B7E014E294}"/>
          </ac:spMkLst>
        </pc:spChg>
        <pc:spChg chg="del">
          <ac:chgData name="Lydia Tonkonow" userId="4fc03e53-897d-4d0a-a330-00147e245a3a" providerId="ADAL" clId="{EF4A3968-D782-45CB-B73B-7DE773096CFA}" dt="2021-04-13T21:54:31.002" v="92" actId="478"/>
          <ac:spMkLst>
            <pc:docMk/>
            <pc:sldMk cId="359349647" sldId="669"/>
            <ac:spMk id="19" creationId="{6087133D-9CAE-4121-B9AD-B0DE1A9EF58C}"/>
          </ac:spMkLst>
        </pc:spChg>
        <pc:graphicFrameChg chg="del">
          <ac:chgData name="Lydia Tonkonow" userId="4fc03e53-897d-4d0a-a330-00147e245a3a" providerId="ADAL" clId="{EF4A3968-D782-45CB-B73B-7DE773096CFA}" dt="2021-04-13T21:54:31.002" v="92" actId="478"/>
          <ac:graphicFrameMkLst>
            <pc:docMk/>
            <pc:sldMk cId="359349647" sldId="669"/>
            <ac:graphicFrameMk id="6" creationId="{5D87FCCD-4070-459E-9BA0-EB43125CCD79}"/>
          </ac:graphicFrameMkLst>
        </pc:graphicFrameChg>
        <pc:picChg chg="add">
          <ac:chgData name="Lydia Tonkonow" userId="4fc03e53-897d-4d0a-a330-00147e245a3a" providerId="ADAL" clId="{EF4A3968-D782-45CB-B73B-7DE773096CFA}" dt="2021-04-13T21:54:35.794" v="94" actId="22"/>
          <ac:picMkLst>
            <pc:docMk/>
            <pc:sldMk cId="359349647" sldId="669"/>
            <ac:picMk id="3" creationId="{C3EBF3FA-20C1-40CA-83B2-BAD73A818247}"/>
          </ac:picMkLst>
        </pc:picChg>
        <pc:picChg chg="del">
          <ac:chgData name="Lydia Tonkonow" userId="4fc03e53-897d-4d0a-a330-00147e245a3a" providerId="ADAL" clId="{EF4A3968-D782-45CB-B73B-7DE773096CFA}" dt="2021-04-13T21:54:31.002" v="92" actId="478"/>
          <ac:picMkLst>
            <pc:docMk/>
            <pc:sldMk cId="359349647" sldId="669"/>
            <ac:picMk id="16" creationId="{0B819C49-D33B-4766-ADDA-AB4928098D17}"/>
          </ac:picMkLst>
        </pc:picChg>
      </pc:sldChg>
      <pc:sldChg chg="addSp delSp mod">
        <pc:chgData name="Lydia Tonkonow" userId="4fc03e53-897d-4d0a-a330-00147e245a3a" providerId="ADAL" clId="{EF4A3968-D782-45CB-B73B-7DE773096CFA}" dt="2021-04-13T21:53:26.408" v="91" actId="22"/>
        <pc:sldMkLst>
          <pc:docMk/>
          <pc:sldMk cId="3237541692" sldId="678"/>
        </pc:sldMkLst>
        <pc:spChg chg="del">
          <ac:chgData name="Lydia Tonkonow" userId="4fc03e53-897d-4d0a-a330-00147e245a3a" providerId="ADAL" clId="{EF4A3968-D782-45CB-B73B-7DE773096CFA}" dt="2021-04-13T21:53:24.807" v="89" actId="478"/>
          <ac:spMkLst>
            <pc:docMk/>
            <pc:sldMk cId="3237541692" sldId="678"/>
            <ac:spMk id="2" creationId="{58299F90-7B4B-4F1E-B92D-C08B97894E17}"/>
          </ac:spMkLst>
        </pc:spChg>
        <pc:spChg chg="del">
          <ac:chgData name="Lydia Tonkonow" userId="4fc03e53-897d-4d0a-a330-00147e245a3a" providerId="ADAL" clId="{EF4A3968-D782-45CB-B73B-7DE773096CFA}" dt="2021-04-13T21:53:24.807" v="89" actId="478"/>
          <ac:spMkLst>
            <pc:docMk/>
            <pc:sldMk cId="3237541692" sldId="678"/>
            <ac:spMk id="72" creationId="{8C185127-F059-464C-997C-33920AB069A9}"/>
          </ac:spMkLst>
        </pc:spChg>
        <pc:spChg chg="del">
          <ac:chgData name="Lydia Tonkonow" userId="4fc03e53-897d-4d0a-a330-00147e245a3a" providerId="ADAL" clId="{EF4A3968-D782-45CB-B73B-7DE773096CFA}" dt="2021-04-13T21:53:25.561" v="90" actId="478"/>
          <ac:spMkLst>
            <pc:docMk/>
            <pc:sldMk cId="3237541692" sldId="678"/>
            <ac:spMk id="74" creationId="{D60345DF-64E9-40E7-BCA7-86BDBFD6E8FB}"/>
          </ac:spMkLst>
        </pc:spChg>
        <pc:spChg chg="del">
          <ac:chgData name="Lydia Tonkonow" userId="4fc03e53-897d-4d0a-a330-00147e245a3a" providerId="ADAL" clId="{EF4A3968-D782-45CB-B73B-7DE773096CFA}" dt="2021-04-13T21:53:24.807" v="89" actId="478"/>
          <ac:spMkLst>
            <pc:docMk/>
            <pc:sldMk cId="3237541692" sldId="678"/>
            <ac:spMk id="75" creationId="{3971234B-0382-4212-9616-C949A76A05B0}"/>
          </ac:spMkLst>
        </pc:spChg>
        <pc:spChg chg="del">
          <ac:chgData name="Lydia Tonkonow" userId="4fc03e53-897d-4d0a-a330-00147e245a3a" providerId="ADAL" clId="{EF4A3968-D782-45CB-B73B-7DE773096CFA}" dt="2021-04-13T21:53:24.807" v="89" actId="478"/>
          <ac:spMkLst>
            <pc:docMk/>
            <pc:sldMk cId="3237541692" sldId="678"/>
            <ac:spMk id="76" creationId="{26336760-9FE4-4B27-AB52-D2F0982BAB2C}"/>
          </ac:spMkLst>
        </pc:spChg>
        <pc:spChg chg="del">
          <ac:chgData name="Lydia Tonkonow" userId="4fc03e53-897d-4d0a-a330-00147e245a3a" providerId="ADAL" clId="{EF4A3968-D782-45CB-B73B-7DE773096CFA}" dt="2021-04-13T21:53:24.807" v="89" actId="478"/>
          <ac:spMkLst>
            <pc:docMk/>
            <pc:sldMk cId="3237541692" sldId="678"/>
            <ac:spMk id="77" creationId="{5E105F15-DF38-47C9-9ACB-44D357A9A9B2}"/>
          </ac:spMkLst>
        </pc:spChg>
        <pc:spChg chg="del">
          <ac:chgData name="Lydia Tonkonow" userId="4fc03e53-897d-4d0a-a330-00147e245a3a" providerId="ADAL" clId="{EF4A3968-D782-45CB-B73B-7DE773096CFA}" dt="2021-04-13T21:53:24.807" v="89" actId="478"/>
          <ac:spMkLst>
            <pc:docMk/>
            <pc:sldMk cId="3237541692" sldId="678"/>
            <ac:spMk id="81" creationId="{68E5F550-C0B9-4345-93FD-3B3309C200DB}"/>
          </ac:spMkLst>
        </pc:spChg>
        <pc:spChg chg="del">
          <ac:chgData name="Lydia Tonkonow" userId="4fc03e53-897d-4d0a-a330-00147e245a3a" providerId="ADAL" clId="{EF4A3968-D782-45CB-B73B-7DE773096CFA}" dt="2021-04-13T21:53:24.807" v="89" actId="478"/>
          <ac:spMkLst>
            <pc:docMk/>
            <pc:sldMk cId="3237541692" sldId="678"/>
            <ac:spMk id="82" creationId="{9AAF3F26-96A0-48E7-9C72-627904FD9717}"/>
          </ac:spMkLst>
        </pc:spChg>
        <pc:spChg chg="del">
          <ac:chgData name="Lydia Tonkonow" userId="4fc03e53-897d-4d0a-a330-00147e245a3a" providerId="ADAL" clId="{EF4A3968-D782-45CB-B73B-7DE773096CFA}" dt="2021-04-13T21:53:24.807" v="89" actId="478"/>
          <ac:spMkLst>
            <pc:docMk/>
            <pc:sldMk cId="3237541692" sldId="678"/>
            <ac:spMk id="83" creationId="{728F1753-65B0-4939-BADF-FC6626066B33}"/>
          </ac:spMkLst>
        </pc:spChg>
        <pc:spChg chg="del">
          <ac:chgData name="Lydia Tonkonow" userId="4fc03e53-897d-4d0a-a330-00147e245a3a" providerId="ADAL" clId="{EF4A3968-D782-45CB-B73B-7DE773096CFA}" dt="2021-04-13T21:53:24.807" v="89" actId="478"/>
          <ac:spMkLst>
            <pc:docMk/>
            <pc:sldMk cId="3237541692" sldId="678"/>
            <ac:spMk id="84" creationId="{7A7EAABE-C9B1-4735-B3EF-E8A6A9778F89}"/>
          </ac:spMkLst>
        </pc:spChg>
        <pc:spChg chg="del">
          <ac:chgData name="Lydia Tonkonow" userId="4fc03e53-897d-4d0a-a330-00147e245a3a" providerId="ADAL" clId="{EF4A3968-D782-45CB-B73B-7DE773096CFA}" dt="2021-04-13T21:53:24.807" v="89" actId="478"/>
          <ac:spMkLst>
            <pc:docMk/>
            <pc:sldMk cId="3237541692" sldId="678"/>
            <ac:spMk id="85" creationId="{ABBB390A-FE9B-4A2B-BBD3-953B6CE78F83}"/>
          </ac:spMkLst>
        </pc:spChg>
        <pc:spChg chg="del">
          <ac:chgData name="Lydia Tonkonow" userId="4fc03e53-897d-4d0a-a330-00147e245a3a" providerId="ADAL" clId="{EF4A3968-D782-45CB-B73B-7DE773096CFA}" dt="2021-04-13T21:53:24.807" v="89" actId="478"/>
          <ac:spMkLst>
            <pc:docMk/>
            <pc:sldMk cId="3237541692" sldId="678"/>
            <ac:spMk id="86" creationId="{5EDACA67-3124-42A2-9ED6-54BA5EE05B7B}"/>
          </ac:spMkLst>
        </pc:spChg>
        <pc:spChg chg="del">
          <ac:chgData name="Lydia Tonkonow" userId="4fc03e53-897d-4d0a-a330-00147e245a3a" providerId="ADAL" clId="{EF4A3968-D782-45CB-B73B-7DE773096CFA}" dt="2021-04-13T21:53:24.807" v="89" actId="478"/>
          <ac:spMkLst>
            <pc:docMk/>
            <pc:sldMk cId="3237541692" sldId="678"/>
            <ac:spMk id="87" creationId="{D610EF98-73A7-4050-A5AD-A089F6030D20}"/>
          </ac:spMkLst>
        </pc:spChg>
        <pc:spChg chg="del">
          <ac:chgData name="Lydia Tonkonow" userId="4fc03e53-897d-4d0a-a330-00147e245a3a" providerId="ADAL" clId="{EF4A3968-D782-45CB-B73B-7DE773096CFA}" dt="2021-04-13T21:53:24.807" v="89" actId="478"/>
          <ac:spMkLst>
            <pc:docMk/>
            <pc:sldMk cId="3237541692" sldId="678"/>
            <ac:spMk id="88" creationId="{AF32069D-3251-41B5-A25A-87DE034BB14B}"/>
          </ac:spMkLst>
        </pc:spChg>
        <pc:spChg chg="del">
          <ac:chgData name="Lydia Tonkonow" userId="4fc03e53-897d-4d0a-a330-00147e245a3a" providerId="ADAL" clId="{EF4A3968-D782-45CB-B73B-7DE773096CFA}" dt="2021-04-13T21:53:24.807" v="89" actId="478"/>
          <ac:spMkLst>
            <pc:docMk/>
            <pc:sldMk cId="3237541692" sldId="678"/>
            <ac:spMk id="93" creationId="{3605EB76-7334-4C41-9CA7-31E54B02A000}"/>
          </ac:spMkLst>
        </pc:spChg>
        <pc:spChg chg="del">
          <ac:chgData name="Lydia Tonkonow" userId="4fc03e53-897d-4d0a-a330-00147e245a3a" providerId="ADAL" clId="{EF4A3968-D782-45CB-B73B-7DE773096CFA}" dt="2021-04-13T21:53:24.807" v="89" actId="478"/>
          <ac:spMkLst>
            <pc:docMk/>
            <pc:sldMk cId="3237541692" sldId="678"/>
            <ac:spMk id="94" creationId="{89A1A378-36AB-4D59-96C2-C5F16D338BF0}"/>
          </ac:spMkLst>
        </pc:spChg>
        <pc:spChg chg="del">
          <ac:chgData name="Lydia Tonkonow" userId="4fc03e53-897d-4d0a-a330-00147e245a3a" providerId="ADAL" clId="{EF4A3968-D782-45CB-B73B-7DE773096CFA}" dt="2021-04-13T21:53:24.807" v="89" actId="478"/>
          <ac:spMkLst>
            <pc:docMk/>
            <pc:sldMk cId="3237541692" sldId="678"/>
            <ac:spMk id="95" creationId="{E8FDD45D-0FEB-49D0-92AF-60DAC99DD108}"/>
          </ac:spMkLst>
        </pc:spChg>
        <pc:spChg chg="del">
          <ac:chgData name="Lydia Tonkonow" userId="4fc03e53-897d-4d0a-a330-00147e245a3a" providerId="ADAL" clId="{EF4A3968-D782-45CB-B73B-7DE773096CFA}" dt="2021-04-13T21:53:24.807" v="89" actId="478"/>
          <ac:spMkLst>
            <pc:docMk/>
            <pc:sldMk cId="3237541692" sldId="678"/>
            <ac:spMk id="96" creationId="{9E86C8EE-DA86-470A-969B-D49FF46FF2B6}"/>
          </ac:spMkLst>
        </pc:spChg>
        <pc:picChg chg="add">
          <ac:chgData name="Lydia Tonkonow" userId="4fc03e53-897d-4d0a-a330-00147e245a3a" providerId="ADAL" clId="{EF4A3968-D782-45CB-B73B-7DE773096CFA}" dt="2021-04-13T21:53:26.408" v="91" actId="22"/>
          <ac:picMkLst>
            <pc:docMk/>
            <pc:sldMk cId="3237541692" sldId="678"/>
            <ac:picMk id="5" creationId="{9EB70781-5C64-424E-8DAF-E3F5FB51668B}"/>
          </ac:picMkLst>
        </pc:picChg>
        <pc:picChg chg="del">
          <ac:chgData name="Lydia Tonkonow" userId="4fc03e53-897d-4d0a-a330-00147e245a3a" providerId="ADAL" clId="{EF4A3968-D782-45CB-B73B-7DE773096CFA}" dt="2021-04-13T21:53:24.807" v="89" actId="478"/>
          <ac:picMkLst>
            <pc:docMk/>
            <pc:sldMk cId="3237541692" sldId="678"/>
            <ac:picMk id="73" creationId="{8DA5D72D-6C47-4891-9705-17728172958F}"/>
          </ac:picMkLst>
        </pc:picChg>
        <pc:picChg chg="del">
          <ac:chgData name="Lydia Tonkonow" userId="4fc03e53-897d-4d0a-a330-00147e245a3a" providerId="ADAL" clId="{EF4A3968-D782-45CB-B73B-7DE773096CFA}" dt="2021-04-13T21:53:24.807" v="89" actId="478"/>
          <ac:picMkLst>
            <pc:docMk/>
            <pc:sldMk cId="3237541692" sldId="678"/>
            <ac:picMk id="104" creationId="{46115673-B474-4EC9-82DD-5E85F314D252}"/>
          </ac:picMkLst>
        </pc:picChg>
        <pc:picChg chg="del">
          <ac:chgData name="Lydia Tonkonow" userId="4fc03e53-897d-4d0a-a330-00147e245a3a" providerId="ADAL" clId="{EF4A3968-D782-45CB-B73B-7DE773096CFA}" dt="2021-04-13T21:53:24.807" v="89" actId="478"/>
          <ac:picMkLst>
            <pc:docMk/>
            <pc:sldMk cId="3237541692" sldId="678"/>
            <ac:picMk id="106" creationId="{B0B053B2-53D2-4B56-93A0-E176B89802DA}"/>
          </ac:picMkLst>
        </pc:picChg>
        <pc:cxnChg chg="del">
          <ac:chgData name="Lydia Tonkonow" userId="4fc03e53-897d-4d0a-a330-00147e245a3a" providerId="ADAL" clId="{EF4A3968-D782-45CB-B73B-7DE773096CFA}" dt="2021-04-13T21:53:24.807" v="89" actId="478"/>
          <ac:cxnSpMkLst>
            <pc:docMk/>
            <pc:sldMk cId="3237541692" sldId="678"/>
            <ac:cxnSpMk id="78" creationId="{13F872C1-BDED-4694-83BF-45490BF9A6B2}"/>
          </ac:cxnSpMkLst>
        </pc:cxnChg>
        <pc:cxnChg chg="del">
          <ac:chgData name="Lydia Tonkonow" userId="4fc03e53-897d-4d0a-a330-00147e245a3a" providerId="ADAL" clId="{EF4A3968-D782-45CB-B73B-7DE773096CFA}" dt="2021-04-13T21:53:24.807" v="89" actId="478"/>
          <ac:cxnSpMkLst>
            <pc:docMk/>
            <pc:sldMk cId="3237541692" sldId="678"/>
            <ac:cxnSpMk id="79" creationId="{F010EB66-52A3-452E-B3CF-35C63D6D127E}"/>
          </ac:cxnSpMkLst>
        </pc:cxnChg>
        <pc:cxnChg chg="del">
          <ac:chgData name="Lydia Tonkonow" userId="4fc03e53-897d-4d0a-a330-00147e245a3a" providerId="ADAL" clId="{EF4A3968-D782-45CB-B73B-7DE773096CFA}" dt="2021-04-13T21:53:24.807" v="89" actId="478"/>
          <ac:cxnSpMkLst>
            <pc:docMk/>
            <pc:sldMk cId="3237541692" sldId="678"/>
            <ac:cxnSpMk id="80" creationId="{C9AABEE3-CCB1-4FD5-A6CE-39039FC0CBDF}"/>
          </ac:cxnSpMkLst>
        </pc:cxnChg>
        <pc:cxnChg chg="del">
          <ac:chgData name="Lydia Tonkonow" userId="4fc03e53-897d-4d0a-a330-00147e245a3a" providerId="ADAL" clId="{EF4A3968-D782-45CB-B73B-7DE773096CFA}" dt="2021-04-13T21:53:24.807" v="89" actId="478"/>
          <ac:cxnSpMkLst>
            <pc:docMk/>
            <pc:sldMk cId="3237541692" sldId="678"/>
            <ac:cxnSpMk id="89" creationId="{E206CACE-89F0-47E5-913A-EEA5BFA2E390}"/>
          </ac:cxnSpMkLst>
        </pc:cxnChg>
        <pc:cxnChg chg="del">
          <ac:chgData name="Lydia Tonkonow" userId="4fc03e53-897d-4d0a-a330-00147e245a3a" providerId="ADAL" clId="{EF4A3968-D782-45CB-B73B-7DE773096CFA}" dt="2021-04-13T21:53:24.807" v="89" actId="478"/>
          <ac:cxnSpMkLst>
            <pc:docMk/>
            <pc:sldMk cId="3237541692" sldId="678"/>
            <ac:cxnSpMk id="90" creationId="{7A438E09-2345-4984-B52D-0B5D6343F61F}"/>
          </ac:cxnSpMkLst>
        </pc:cxnChg>
        <pc:cxnChg chg="del">
          <ac:chgData name="Lydia Tonkonow" userId="4fc03e53-897d-4d0a-a330-00147e245a3a" providerId="ADAL" clId="{EF4A3968-D782-45CB-B73B-7DE773096CFA}" dt="2021-04-13T21:53:24.807" v="89" actId="478"/>
          <ac:cxnSpMkLst>
            <pc:docMk/>
            <pc:sldMk cId="3237541692" sldId="678"/>
            <ac:cxnSpMk id="91" creationId="{72E6E5E8-D3BC-4254-AA69-4ED9E2D2C59B}"/>
          </ac:cxnSpMkLst>
        </pc:cxnChg>
        <pc:cxnChg chg="del">
          <ac:chgData name="Lydia Tonkonow" userId="4fc03e53-897d-4d0a-a330-00147e245a3a" providerId="ADAL" clId="{EF4A3968-D782-45CB-B73B-7DE773096CFA}" dt="2021-04-13T21:53:24.807" v="89" actId="478"/>
          <ac:cxnSpMkLst>
            <pc:docMk/>
            <pc:sldMk cId="3237541692" sldId="678"/>
            <ac:cxnSpMk id="92" creationId="{E2F92271-5CF3-47EB-AEFA-5939D219A452}"/>
          </ac:cxnSpMkLst>
        </pc:cxnChg>
      </pc:sldChg>
      <pc:sldChg chg="addSp delSp mod">
        <pc:chgData name="Lydia Tonkonow" userId="4fc03e53-897d-4d0a-a330-00147e245a3a" providerId="ADAL" clId="{EF4A3968-D782-45CB-B73B-7DE773096CFA}" dt="2021-04-13T21:52:33.009" v="82" actId="22"/>
        <pc:sldMkLst>
          <pc:docMk/>
          <pc:sldMk cId="2802958861" sldId="681"/>
        </pc:sldMkLst>
        <pc:spChg chg="del">
          <ac:chgData name="Lydia Tonkonow" userId="4fc03e53-897d-4d0a-a330-00147e245a3a" providerId="ADAL" clId="{EF4A3968-D782-45CB-B73B-7DE773096CFA}" dt="2021-04-13T21:52:32.050" v="81" actId="478"/>
          <ac:spMkLst>
            <pc:docMk/>
            <pc:sldMk cId="2802958861" sldId="681"/>
            <ac:spMk id="2" creationId="{960B6FA5-36E4-4BA5-B89F-3E737EC1F118}"/>
          </ac:spMkLst>
        </pc:spChg>
        <pc:spChg chg="del">
          <ac:chgData name="Lydia Tonkonow" userId="4fc03e53-897d-4d0a-a330-00147e245a3a" providerId="ADAL" clId="{EF4A3968-D782-45CB-B73B-7DE773096CFA}" dt="2021-04-13T21:52:32.050" v="81" actId="478"/>
          <ac:spMkLst>
            <pc:docMk/>
            <pc:sldMk cId="2802958861" sldId="681"/>
            <ac:spMk id="7" creationId="{48131776-1CCD-4968-975A-2113E0FAF51B}"/>
          </ac:spMkLst>
        </pc:spChg>
        <pc:spChg chg="del">
          <ac:chgData name="Lydia Tonkonow" userId="4fc03e53-897d-4d0a-a330-00147e245a3a" providerId="ADAL" clId="{EF4A3968-D782-45CB-B73B-7DE773096CFA}" dt="2021-04-13T21:52:32.050" v="81" actId="478"/>
          <ac:spMkLst>
            <pc:docMk/>
            <pc:sldMk cId="2802958861" sldId="681"/>
            <ac:spMk id="8" creationId="{C6B09061-0E09-4611-A943-ECC75B9AC189}"/>
          </ac:spMkLst>
        </pc:spChg>
        <pc:spChg chg="del">
          <ac:chgData name="Lydia Tonkonow" userId="4fc03e53-897d-4d0a-a330-00147e245a3a" providerId="ADAL" clId="{EF4A3968-D782-45CB-B73B-7DE773096CFA}" dt="2021-04-13T21:52:32.050" v="81" actId="478"/>
          <ac:spMkLst>
            <pc:docMk/>
            <pc:sldMk cId="2802958861" sldId="681"/>
            <ac:spMk id="15" creationId="{7681A9BE-B1A9-4859-BD14-D27FB62A61B2}"/>
          </ac:spMkLst>
        </pc:spChg>
        <pc:spChg chg="del">
          <ac:chgData name="Lydia Tonkonow" userId="4fc03e53-897d-4d0a-a330-00147e245a3a" providerId="ADAL" clId="{EF4A3968-D782-45CB-B73B-7DE773096CFA}" dt="2021-04-13T21:52:32.050" v="81" actId="478"/>
          <ac:spMkLst>
            <pc:docMk/>
            <pc:sldMk cId="2802958861" sldId="681"/>
            <ac:spMk id="17" creationId="{E2E54C14-D656-4BC1-BCFE-CB19090D5C3F}"/>
          </ac:spMkLst>
        </pc:spChg>
        <pc:spChg chg="del">
          <ac:chgData name="Lydia Tonkonow" userId="4fc03e53-897d-4d0a-a330-00147e245a3a" providerId="ADAL" clId="{EF4A3968-D782-45CB-B73B-7DE773096CFA}" dt="2021-04-13T21:52:32.050" v="81" actId="478"/>
          <ac:spMkLst>
            <pc:docMk/>
            <pc:sldMk cId="2802958861" sldId="681"/>
            <ac:spMk id="18" creationId="{2B2EF713-018E-41FF-8FA7-396681DEC653}"/>
          </ac:spMkLst>
        </pc:spChg>
        <pc:spChg chg="del">
          <ac:chgData name="Lydia Tonkonow" userId="4fc03e53-897d-4d0a-a330-00147e245a3a" providerId="ADAL" clId="{EF4A3968-D782-45CB-B73B-7DE773096CFA}" dt="2021-04-13T21:52:32.050" v="81" actId="478"/>
          <ac:spMkLst>
            <pc:docMk/>
            <pc:sldMk cId="2802958861" sldId="681"/>
            <ac:spMk id="19" creationId="{7A098D0E-D2C3-47A3-9CC1-23CDC707CE80}"/>
          </ac:spMkLst>
        </pc:spChg>
        <pc:spChg chg="del">
          <ac:chgData name="Lydia Tonkonow" userId="4fc03e53-897d-4d0a-a330-00147e245a3a" providerId="ADAL" clId="{EF4A3968-D782-45CB-B73B-7DE773096CFA}" dt="2021-04-13T21:52:32.050" v="81" actId="478"/>
          <ac:spMkLst>
            <pc:docMk/>
            <pc:sldMk cId="2802958861" sldId="681"/>
            <ac:spMk id="20" creationId="{C23AAABD-4043-46DA-8322-3777614B78DE}"/>
          </ac:spMkLst>
        </pc:spChg>
        <pc:spChg chg="del">
          <ac:chgData name="Lydia Tonkonow" userId="4fc03e53-897d-4d0a-a330-00147e245a3a" providerId="ADAL" clId="{EF4A3968-D782-45CB-B73B-7DE773096CFA}" dt="2021-04-13T21:52:32.050" v="81" actId="478"/>
          <ac:spMkLst>
            <pc:docMk/>
            <pc:sldMk cId="2802958861" sldId="681"/>
            <ac:spMk id="24" creationId="{A3B2B984-03C6-440E-8B77-77A6DFBEBF6B}"/>
          </ac:spMkLst>
        </pc:spChg>
        <pc:spChg chg="del">
          <ac:chgData name="Lydia Tonkonow" userId="4fc03e53-897d-4d0a-a330-00147e245a3a" providerId="ADAL" clId="{EF4A3968-D782-45CB-B73B-7DE773096CFA}" dt="2021-04-13T21:52:32.050" v="81" actId="478"/>
          <ac:spMkLst>
            <pc:docMk/>
            <pc:sldMk cId="2802958861" sldId="681"/>
            <ac:spMk id="26" creationId="{6D075552-4C41-47A8-AA5E-E4FA1E3003BC}"/>
          </ac:spMkLst>
        </pc:spChg>
        <pc:picChg chg="add">
          <ac:chgData name="Lydia Tonkonow" userId="4fc03e53-897d-4d0a-a330-00147e245a3a" providerId="ADAL" clId="{EF4A3968-D782-45CB-B73B-7DE773096CFA}" dt="2021-04-13T21:52:33.009" v="82" actId="22"/>
          <ac:picMkLst>
            <pc:docMk/>
            <pc:sldMk cId="2802958861" sldId="681"/>
            <ac:picMk id="4" creationId="{65DFE226-0867-485F-96FA-82C75FB14669}"/>
          </ac:picMkLst>
        </pc:picChg>
        <pc:picChg chg="del">
          <ac:chgData name="Lydia Tonkonow" userId="4fc03e53-897d-4d0a-a330-00147e245a3a" providerId="ADAL" clId="{EF4A3968-D782-45CB-B73B-7DE773096CFA}" dt="2021-04-13T21:52:32.050" v="81" actId="478"/>
          <ac:picMkLst>
            <pc:docMk/>
            <pc:sldMk cId="2802958861" sldId="681"/>
            <ac:picMk id="9" creationId="{7001D735-85B8-40CB-94E0-56BB98B19E27}"/>
          </ac:picMkLst>
        </pc:picChg>
        <pc:picChg chg="del">
          <ac:chgData name="Lydia Tonkonow" userId="4fc03e53-897d-4d0a-a330-00147e245a3a" providerId="ADAL" clId="{EF4A3968-D782-45CB-B73B-7DE773096CFA}" dt="2021-04-13T21:52:32.050" v="81" actId="478"/>
          <ac:picMkLst>
            <pc:docMk/>
            <pc:sldMk cId="2802958861" sldId="681"/>
            <ac:picMk id="16" creationId="{42E32D71-9D63-4DDB-BEE0-2B9EDE1B0319}"/>
          </ac:picMkLst>
        </pc:picChg>
        <pc:picChg chg="del">
          <ac:chgData name="Lydia Tonkonow" userId="4fc03e53-897d-4d0a-a330-00147e245a3a" providerId="ADAL" clId="{EF4A3968-D782-45CB-B73B-7DE773096CFA}" dt="2021-04-13T21:52:32.050" v="81" actId="478"/>
          <ac:picMkLst>
            <pc:docMk/>
            <pc:sldMk cId="2802958861" sldId="681"/>
            <ac:picMk id="28" creationId="{6616FA30-D1D6-45AF-89D7-C93712338F39}"/>
          </ac:picMkLst>
        </pc:picChg>
        <pc:cxnChg chg="del">
          <ac:chgData name="Lydia Tonkonow" userId="4fc03e53-897d-4d0a-a330-00147e245a3a" providerId="ADAL" clId="{EF4A3968-D782-45CB-B73B-7DE773096CFA}" dt="2021-04-13T21:52:32.050" v="81" actId="478"/>
          <ac:cxnSpMkLst>
            <pc:docMk/>
            <pc:sldMk cId="2802958861" sldId="681"/>
            <ac:cxnSpMk id="21" creationId="{38B30B53-0DC9-40C5-B47B-1F1A203A1526}"/>
          </ac:cxnSpMkLst>
        </pc:cxnChg>
        <pc:cxnChg chg="del">
          <ac:chgData name="Lydia Tonkonow" userId="4fc03e53-897d-4d0a-a330-00147e245a3a" providerId="ADAL" clId="{EF4A3968-D782-45CB-B73B-7DE773096CFA}" dt="2021-04-13T21:52:32.050" v="81" actId="478"/>
          <ac:cxnSpMkLst>
            <pc:docMk/>
            <pc:sldMk cId="2802958861" sldId="681"/>
            <ac:cxnSpMk id="22" creationId="{CF6DB824-DF8C-4C9D-A991-9D37DCFC327C}"/>
          </ac:cxnSpMkLst>
        </pc:cxnChg>
        <pc:cxnChg chg="del">
          <ac:chgData name="Lydia Tonkonow" userId="4fc03e53-897d-4d0a-a330-00147e245a3a" providerId="ADAL" clId="{EF4A3968-D782-45CB-B73B-7DE773096CFA}" dt="2021-04-13T21:52:32.050" v="81" actId="478"/>
          <ac:cxnSpMkLst>
            <pc:docMk/>
            <pc:sldMk cId="2802958861" sldId="681"/>
            <ac:cxnSpMk id="23" creationId="{3926832C-CD3A-4F2D-BC57-DE586FC9AF3A}"/>
          </ac:cxnSpMkLst>
        </pc:cxnChg>
      </pc:sldChg>
      <pc:sldChg chg="addSp delSp mod">
        <pc:chgData name="Lydia Tonkonow" userId="4fc03e53-897d-4d0a-a330-00147e245a3a" providerId="ADAL" clId="{EF4A3968-D782-45CB-B73B-7DE773096CFA}" dt="2021-04-13T21:51:48.285" v="76" actId="22"/>
        <pc:sldMkLst>
          <pc:docMk/>
          <pc:sldMk cId="3436031098" sldId="682"/>
        </pc:sldMkLst>
        <pc:spChg chg="del">
          <ac:chgData name="Lydia Tonkonow" userId="4fc03e53-897d-4d0a-a330-00147e245a3a" providerId="ADAL" clId="{EF4A3968-D782-45CB-B73B-7DE773096CFA}" dt="2021-04-13T21:51:47.411" v="75" actId="478"/>
          <ac:spMkLst>
            <pc:docMk/>
            <pc:sldMk cId="3436031098" sldId="682"/>
            <ac:spMk id="12" creationId="{5D1DC6FC-96A4-44E5-B408-779C8C5CB8EB}"/>
          </ac:spMkLst>
        </pc:spChg>
        <pc:spChg chg="del">
          <ac:chgData name="Lydia Tonkonow" userId="4fc03e53-897d-4d0a-a330-00147e245a3a" providerId="ADAL" clId="{EF4A3968-D782-45CB-B73B-7DE773096CFA}" dt="2021-04-13T21:51:47.411" v="75" actId="478"/>
          <ac:spMkLst>
            <pc:docMk/>
            <pc:sldMk cId="3436031098" sldId="682"/>
            <ac:spMk id="14" creationId="{45DB602D-2AEB-4816-AD4B-563D2344F84B}"/>
          </ac:spMkLst>
        </pc:spChg>
        <pc:spChg chg="del">
          <ac:chgData name="Lydia Tonkonow" userId="4fc03e53-897d-4d0a-a330-00147e245a3a" providerId="ADAL" clId="{EF4A3968-D782-45CB-B73B-7DE773096CFA}" dt="2021-04-13T21:51:47.411" v="75" actId="478"/>
          <ac:spMkLst>
            <pc:docMk/>
            <pc:sldMk cId="3436031098" sldId="682"/>
            <ac:spMk id="16" creationId="{F8102FDF-2183-4C6D-BB8F-7195727DE202}"/>
          </ac:spMkLst>
        </pc:spChg>
        <pc:spChg chg="del">
          <ac:chgData name="Lydia Tonkonow" userId="4fc03e53-897d-4d0a-a330-00147e245a3a" providerId="ADAL" clId="{EF4A3968-D782-45CB-B73B-7DE773096CFA}" dt="2021-04-13T21:51:47.411" v="75" actId="478"/>
          <ac:spMkLst>
            <pc:docMk/>
            <pc:sldMk cId="3436031098" sldId="682"/>
            <ac:spMk id="17" creationId="{079DF2DD-D700-4DB4-8CDA-65EF2A5BDE81}"/>
          </ac:spMkLst>
        </pc:spChg>
        <pc:spChg chg="del">
          <ac:chgData name="Lydia Tonkonow" userId="4fc03e53-897d-4d0a-a330-00147e245a3a" providerId="ADAL" clId="{EF4A3968-D782-45CB-B73B-7DE773096CFA}" dt="2021-04-13T21:51:47.411" v="75" actId="478"/>
          <ac:spMkLst>
            <pc:docMk/>
            <pc:sldMk cId="3436031098" sldId="682"/>
            <ac:spMk id="18" creationId="{4F4357FC-9FE5-48D8-9688-5B72B39E076B}"/>
          </ac:spMkLst>
        </pc:spChg>
        <pc:spChg chg="del">
          <ac:chgData name="Lydia Tonkonow" userId="4fc03e53-897d-4d0a-a330-00147e245a3a" providerId="ADAL" clId="{EF4A3968-D782-45CB-B73B-7DE773096CFA}" dt="2021-04-13T21:51:47.411" v="75" actId="478"/>
          <ac:spMkLst>
            <pc:docMk/>
            <pc:sldMk cId="3436031098" sldId="682"/>
            <ac:spMk id="19" creationId="{D5387ACD-7F3F-4682-8C8E-F940817C80F5}"/>
          </ac:spMkLst>
        </pc:spChg>
        <pc:spChg chg="del">
          <ac:chgData name="Lydia Tonkonow" userId="4fc03e53-897d-4d0a-a330-00147e245a3a" providerId="ADAL" clId="{EF4A3968-D782-45CB-B73B-7DE773096CFA}" dt="2021-04-13T21:51:47.411" v="75" actId="478"/>
          <ac:spMkLst>
            <pc:docMk/>
            <pc:sldMk cId="3436031098" sldId="682"/>
            <ac:spMk id="23" creationId="{EBCD68FA-565A-47E4-8DDF-34C9EEFF7D3B}"/>
          </ac:spMkLst>
        </pc:spChg>
        <pc:spChg chg="del">
          <ac:chgData name="Lydia Tonkonow" userId="4fc03e53-897d-4d0a-a330-00147e245a3a" providerId="ADAL" clId="{EF4A3968-D782-45CB-B73B-7DE773096CFA}" dt="2021-04-13T21:51:47.411" v="75" actId="478"/>
          <ac:spMkLst>
            <pc:docMk/>
            <pc:sldMk cId="3436031098" sldId="682"/>
            <ac:spMk id="24" creationId="{329FFF34-F2B8-41EA-B801-A970B3E72E9F}"/>
          </ac:spMkLst>
        </pc:spChg>
        <pc:spChg chg="del">
          <ac:chgData name="Lydia Tonkonow" userId="4fc03e53-897d-4d0a-a330-00147e245a3a" providerId="ADAL" clId="{EF4A3968-D782-45CB-B73B-7DE773096CFA}" dt="2021-04-13T21:51:47.411" v="75" actId="478"/>
          <ac:spMkLst>
            <pc:docMk/>
            <pc:sldMk cId="3436031098" sldId="682"/>
            <ac:spMk id="26" creationId="{583C2DC6-2975-4D20-A53C-17FE263A9907}"/>
          </ac:spMkLst>
        </pc:spChg>
        <pc:graphicFrameChg chg="del">
          <ac:chgData name="Lydia Tonkonow" userId="4fc03e53-897d-4d0a-a330-00147e245a3a" providerId="ADAL" clId="{EF4A3968-D782-45CB-B73B-7DE773096CFA}" dt="2021-04-13T21:51:47.411" v="75" actId="478"/>
          <ac:graphicFrameMkLst>
            <pc:docMk/>
            <pc:sldMk cId="3436031098" sldId="682"/>
            <ac:graphicFrameMk id="25" creationId="{BA2263CF-6EE6-46F9-8511-325335968174}"/>
          </ac:graphicFrameMkLst>
        </pc:graphicFrameChg>
        <pc:picChg chg="add">
          <ac:chgData name="Lydia Tonkonow" userId="4fc03e53-897d-4d0a-a330-00147e245a3a" providerId="ADAL" clId="{EF4A3968-D782-45CB-B73B-7DE773096CFA}" dt="2021-04-13T21:51:48.285" v="76" actId="22"/>
          <ac:picMkLst>
            <pc:docMk/>
            <pc:sldMk cId="3436031098" sldId="682"/>
            <ac:picMk id="3" creationId="{AD22F584-5791-49CD-890A-FC613DDCFC6F}"/>
          </ac:picMkLst>
        </pc:picChg>
        <pc:picChg chg="del">
          <ac:chgData name="Lydia Tonkonow" userId="4fc03e53-897d-4d0a-a330-00147e245a3a" providerId="ADAL" clId="{EF4A3968-D782-45CB-B73B-7DE773096CFA}" dt="2021-04-13T21:51:47.411" v="75" actId="478"/>
          <ac:picMkLst>
            <pc:docMk/>
            <pc:sldMk cId="3436031098" sldId="682"/>
            <ac:picMk id="15" creationId="{1367C895-9739-496F-A368-D2E60927E141}"/>
          </ac:picMkLst>
        </pc:picChg>
        <pc:cxnChg chg="del">
          <ac:chgData name="Lydia Tonkonow" userId="4fc03e53-897d-4d0a-a330-00147e245a3a" providerId="ADAL" clId="{EF4A3968-D782-45CB-B73B-7DE773096CFA}" dt="2021-04-13T21:51:47.411" v="75" actId="478"/>
          <ac:cxnSpMkLst>
            <pc:docMk/>
            <pc:sldMk cId="3436031098" sldId="682"/>
            <ac:cxnSpMk id="20" creationId="{EA788FE2-1DA1-4214-A986-AF5D8422B1A4}"/>
          </ac:cxnSpMkLst>
        </pc:cxnChg>
        <pc:cxnChg chg="del">
          <ac:chgData name="Lydia Tonkonow" userId="4fc03e53-897d-4d0a-a330-00147e245a3a" providerId="ADAL" clId="{EF4A3968-D782-45CB-B73B-7DE773096CFA}" dt="2021-04-13T21:51:47.411" v="75" actId="478"/>
          <ac:cxnSpMkLst>
            <pc:docMk/>
            <pc:sldMk cId="3436031098" sldId="682"/>
            <ac:cxnSpMk id="21" creationId="{E236D4D2-3425-41D0-B47E-943E79559849}"/>
          </ac:cxnSpMkLst>
        </pc:cxnChg>
        <pc:cxnChg chg="del">
          <ac:chgData name="Lydia Tonkonow" userId="4fc03e53-897d-4d0a-a330-00147e245a3a" providerId="ADAL" clId="{EF4A3968-D782-45CB-B73B-7DE773096CFA}" dt="2021-04-13T21:51:47.411" v="75" actId="478"/>
          <ac:cxnSpMkLst>
            <pc:docMk/>
            <pc:sldMk cId="3436031098" sldId="682"/>
            <ac:cxnSpMk id="22" creationId="{E60E34C5-3C1F-4C01-9EA4-AACE49636246}"/>
          </ac:cxnSpMkLst>
        </pc:cxnChg>
      </pc:sldChg>
      <pc:sldChg chg="addSp delSp mod">
        <pc:chgData name="Lydia Tonkonow" userId="4fc03e53-897d-4d0a-a330-00147e245a3a" providerId="ADAL" clId="{EF4A3968-D782-45CB-B73B-7DE773096CFA}" dt="2021-04-13T21:49:59.683" v="60" actId="22"/>
        <pc:sldMkLst>
          <pc:docMk/>
          <pc:sldMk cId="1117507160" sldId="683"/>
        </pc:sldMkLst>
        <pc:spChg chg="del">
          <ac:chgData name="Lydia Tonkonow" userId="4fc03e53-897d-4d0a-a330-00147e245a3a" providerId="ADAL" clId="{EF4A3968-D782-45CB-B73B-7DE773096CFA}" dt="2021-04-13T21:49:52.641" v="57" actId="478"/>
          <ac:spMkLst>
            <pc:docMk/>
            <pc:sldMk cId="1117507160" sldId="683"/>
            <ac:spMk id="15" creationId="{484B0F3B-D735-4B5C-80EA-37733FC52A92}"/>
          </ac:spMkLst>
        </pc:spChg>
        <pc:spChg chg="del">
          <ac:chgData name="Lydia Tonkonow" userId="4fc03e53-897d-4d0a-a330-00147e245a3a" providerId="ADAL" clId="{EF4A3968-D782-45CB-B73B-7DE773096CFA}" dt="2021-04-13T21:49:52.641" v="57" actId="478"/>
          <ac:spMkLst>
            <pc:docMk/>
            <pc:sldMk cId="1117507160" sldId="683"/>
            <ac:spMk id="26" creationId="{7C67C5A3-A476-4EB8-95F9-EF3992614CE8}"/>
          </ac:spMkLst>
        </pc:spChg>
        <pc:spChg chg="del">
          <ac:chgData name="Lydia Tonkonow" userId="4fc03e53-897d-4d0a-a330-00147e245a3a" providerId="ADAL" clId="{EF4A3968-D782-45CB-B73B-7DE773096CFA}" dt="2021-04-13T21:49:58.635" v="59" actId="478"/>
          <ac:spMkLst>
            <pc:docMk/>
            <pc:sldMk cId="1117507160" sldId="683"/>
            <ac:spMk id="27" creationId="{5BE541F5-1B55-4220-AC65-F8DF8E5382E1}"/>
          </ac:spMkLst>
        </pc:spChg>
        <pc:spChg chg="del">
          <ac:chgData name="Lydia Tonkonow" userId="4fc03e53-897d-4d0a-a330-00147e245a3a" providerId="ADAL" clId="{EF4A3968-D782-45CB-B73B-7DE773096CFA}" dt="2021-04-13T21:49:56.778" v="58" actId="478"/>
          <ac:spMkLst>
            <pc:docMk/>
            <pc:sldMk cId="1117507160" sldId="683"/>
            <ac:spMk id="28" creationId="{7B857E9E-44EA-452F-AEF1-EA119A78B9F8}"/>
          </ac:spMkLst>
        </pc:spChg>
        <pc:spChg chg="del">
          <ac:chgData name="Lydia Tonkonow" userId="4fc03e53-897d-4d0a-a330-00147e245a3a" providerId="ADAL" clId="{EF4A3968-D782-45CB-B73B-7DE773096CFA}" dt="2021-04-13T21:49:52.641" v="57" actId="478"/>
          <ac:spMkLst>
            <pc:docMk/>
            <pc:sldMk cId="1117507160" sldId="683"/>
            <ac:spMk id="35" creationId="{0FB035BC-71F3-41FE-8E46-27B1BE5AE1C8}"/>
          </ac:spMkLst>
        </pc:spChg>
        <pc:picChg chg="add">
          <ac:chgData name="Lydia Tonkonow" userId="4fc03e53-897d-4d0a-a330-00147e245a3a" providerId="ADAL" clId="{EF4A3968-D782-45CB-B73B-7DE773096CFA}" dt="2021-04-13T21:49:59.683" v="60" actId="22"/>
          <ac:picMkLst>
            <pc:docMk/>
            <pc:sldMk cId="1117507160" sldId="683"/>
            <ac:picMk id="4" creationId="{1750E75C-3C61-4FD8-B11A-4B14FE9393CB}"/>
          </ac:picMkLst>
        </pc:picChg>
        <pc:picChg chg="del">
          <ac:chgData name="Lydia Tonkonow" userId="4fc03e53-897d-4d0a-a330-00147e245a3a" providerId="ADAL" clId="{EF4A3968-D782-45CB-B73B-7DE773096CFA}" dt="2021-04-13T21:49:52.641" v="57" actId="478"/>
          <ac:picMkLst>
            <pc:docMk/>
            <pc:sldMk cId="1117507160" sldId="683"/>
            <ac:picMk id="7" creationId="{1D71949E-C7BE-40FE-A32F-B60EBA7B6C2C}"/>
          </ac:picMkLst>
        </pc:picChg>
        <pc:picChg chg="del">
          <ac:chgData name="Lydia Tonkonow" userId="4fc03e53-897d-4d0a-a330-00147e245a3a" providerId="ADAL" clId="{EF4A3968-D782-45CB-B73B-7DE773096CFA}" dt="2021-04-13T21:49:52.641" v="57" actId="478"/>
          <ac:picMkLst>
            <pc:docMk/>
            <pc:sldMk cId="1117507160" sldId="683"/>
            <ac:picMk id="13" creationId="{1F107DDF-A4AA-4B53-B940-6CD7C85E0C4F}"/>
          </ac:picMkLst>
        </pc:picChg>
        <pc:cxnChg chg="del">
          <ac:chgData name="Lydia Tonkonow" userId="4fc03e53-897d-4d0a-a330-00147e245a3a" providerId="ADAL" clId="{EF4A3968-D782-45CB-B73B-7DE773096CFA}" dt="2021-04-13T21:49:52.641" v="57" actId="478"/>
          <ac:cxnSpMkLst>
            <pc:docMk/>
            <pc:sldMk cId="1117507160" sldId="683"/>
            <ac:cxnSpMk id="29" creationId="{BB09FADA-CC76-4450-BAAE-9E521EC73236}"/>
          </ac:cxnSpMkLst>
        </pc:cxnChg>
        <pc:cxnChg chg="del">
          <ac:chgData name="Lydia Tonkonow" userId="4fc03e53-897d-4d0a-a330-00147e245a3a" providerId="ADAL" clId="{EF4A3968-D782-45CB-B73B-7DE773096CFA}" dt="2021-04-13T21:49:52.641" v="57" actId="478"/>
          <ac:cxnSpMkLst>
            <pc:docMk/>
            <pc:sldMk cId="1117507160" sldId="683"/>
            <ac:cxnSpMk id="30" creationId="{724CA17A-9648-4022-AB45-68AC6BDCD573}"/>
          </ac:cxnSpMkLst>
        </pc:cxnChg>
        <pc:cxnChg chg="del">
          <ac:chgData name="Lydia Tonkonow" userId="4fc03e53-897d-4d0a-a330-00147e245a3a" providerId="ADAL" clId="{EF4A3968-D782-45CB-B73B-7DE773096CFA}" dt="2021-04-13T21:49:52.641" v="57" actId="478"/>
          <ac:cxnSpMkLst>
            <pc:docMk/>
            <pc:sldMk cId="1117507160" sldId="683"/>
            <ac:cxnSpMk id="31" creationId="{8087BC48-A76A-483D-8716-71C0B28E5E3B}"/>
          </ac:cxnSpMkLst>
        </pc:cxnChg>
      </pc:sldChg>
      <pc:sldChg chg="addSp delSp mod">
        <pc:chgData name="Lydia Tonkonow" userId="4fc03e53-897d-4d0a-a330-00147e245a3a" providerId="ADAL" clId="{EF4A3968-D782-45CB-B73B-7DE773096CFA}" dt="2021-04-13T21:53:11.274" v="88" actId="22"/>
        <pc:sldMkLst>
          <pc:docMk/>
          <pc:sldMk cId="3605872258" sldId="684"/>
        </pc:sldMkLst>
        <pc:spChg chg="del">
          <ac:chgData name="Lydia Tonkonow" userId="4fc03e53-897d-4d0a-a330-00147e245a3a" providerId="ADAL" clId="{EF4A3968-D782-45CB-B73B-7DE773096CFA}" dt="2021-04-13T21:53:10.210" v="87" actId="478"/>
          <ac:spMkLst>
            <pc:docMk/>
            <pc:sldMk cId="3605872258" sldId="684"/>
            <ac:spMk id="2" creationId="{626A7F31-598D-4DBF-84A5-D489B1224C4D}"/>
          </ac:spMkLst>
        </pc:spChg>
        <pc:spChg chg="del">
          <ac:chgData name="Lydia Tonkonow" userId="4fc03e53-897d-4d0a-a330-00147e245a3a" providerId="ADAL" clId="{EF4A3968-D782-45CB-B73B-7DE773096CFA}" dt="2021-04-13T21:53:10.210" v="87" actId="478"/>
          <ac:spMkLst>
            <pc:docMk/>
            <pc:sldMk cId="3605872258" sldId="684"/>
            <ac:spMk id="3" creationId="{7CE169AB-C0FE-425D-87CC-4822E5B195E2}"/>
          </ac:spMkLst>
        </pc:spChg>
        <pc:spChg chg="del">
          <ac:chgData name="Lydia Tonkonow" userId="4fc03e53-897d-4d0a-a330-00147e245a3a" providerId="ADAL" clId="{EF4A3968-D782-45CB-B73B-7DE773096CFA}" dt="2021-04-13T21:53:10.210" v="87" actId="478"/>
          <ac:spMkLst>
            <pc:docMk/>
            <pc:sldMk cId="3605872258" sldId="684"/>
            <ac:spMk id="4" creationId="{8A1CAA6E-AD77-4BEA-9E32-C9F2A9200FDB}"/>
          </ac:spMkLst>
        </pc:spChg>
        <pc:spChg chg="del">
          <ac:chgData name="Lydia Tonkonow" userId="4fc03e53-897d-4d0a-a330-00147e245a3a" providerId="ADAL" clId="{EF4A3968-D782-45CB-B73B-7DE773096CFA}" dt="2021-04-13T21:53:10.210" v="87" actId="478"/>
          <ac:spMkLst>
            <pc:docMk/>
            <pc:sldMk cId="3605872258" sldId="684"/>
            <ac:spMk id="6" creationId="{04F19EC0-0916-486F-B936-EF2019E4BFC4}"/>
          </ac:spMkLst>
        </pc:spChg>
        <pc:spChg chg="del">
          <ac:chgData name="Lydia Tonkonow" userId="4fc03e53-897d-4d0a-a330-00147e245a3a" providerId="ADAL" clId="{EF4A3968-D782-45CB-B73B-7DE773096CFA}" dt="2021-04-13T21:53:10.210" v="87" actId="478"/>
          <ac:spMkLst>
            <pc:docMk/>
            <pc:sldMk cId="3605872258" sldId="684"/>
            <ac:spMk id="9" creationId="{EB40069C-0190-4F88-A18D-7CA3EAD4D890}"/>
          </ac:spMkLst>
        </pc:spChg>
        <pc:spChg chg="del">
          <ac:chgData name="Lydia Tonkonow" userId="4fc03e53-897d-4d0a-a330-00147e245a3a" providerId="ADAL" clId="{EF4A3968-D782-45CB-B73B-7DE773096CFA}" dt="2021-04-13T21:53:10.210" v="87" actId="478"/>
          <ac:spMkLst>
            <pc:docMk/>
            <pc:sldMk cId="3605872258" sldId="684"/>
            <ac:spMk id="10" creationId="{9D094629-E272-4329-95C4-44FA7B7D0D5D}"/>
          </ac:spMkLst>
        </pc:spChg>
        <pc:spChg chg="del">
          <ac:chgData name="Lydia Tonkonow" userId="4fc03e53-897d-4d0a-a330-00147e245a3a" providerId="ADAL" clId="{EF4A3968-D782-45CB-B73B-7DE773096CFA}" dt="2021-04-13T21:53:10.210" v="87" actId="478"/>
          <ac:spMkLst>
            <pc:docMk/>
            <pc:sldMk cId="3605872258" sldId="684"/>
            <ac:spMk id="13" creationId="{EE6D9245-C950-4F75-B634-C328C23F543A}"/>
          </ac:spMkLst>
        </pc:spChg>
        <pc:spChg chg="del">
          <ac:chgData name="Lydia Tonkonow" userId="4fc03e53-897d-4d0a-a330-00147e245a3a" providerId="ADAL" clId="{EF4A3968-D782-45CB-B73B-7DE773096CFA}" dt="2021-04-13T21:53:10.210" v="87" actId="478"/>
          <ac:spMkLst>
            <pc:docMk/>
            <pc:sldMk cId="3605872258" sldId="684"/>
            <ac:spMk id="15" creationId="{E6D5FCA2-86D2-4971-858A-4D7B404BD9CB}"/>
          </ac:spMkLst>
        </pc:spChg>
        <pc:spChg chg="del">
          <ac:chgData name="Lydia Tonkonow" userId="4fc03e53-897d-4d0a-a330-00147e245a3a" providerId="ADAL" clId="{EF4A3968-D782-45CB-B73B-7DE773096CFA}" dt="2021-04-13T21:53:10.210" v="87" actId="478"/>
          <ac:spMkLst>
            <pc:docMk/>
            <pc:sldMk cId="3605872258" sldId="684"/>
            <ac:spMk id="16" creationId="{7145369C-280E-4C5B-BCF8-23A394FF3C04}"/>
          </ac:spMkLst>
        </pc:spChg>
        <pc:spChg chg="del">
          <ac:chgData name="Lydia Tonkonow" userId="4fc03e53-897d-4d0a-a330-00147e245a3a" providerId="ADAL" clId="{EF4A3968-D782-45CB-B73B-7DE773096CFA}" dt="2021-04-13T21:53:10.210" v="87" actId="478"/>
          <ac:spMkLst>
            <pc:docMk/>
            <pc:sldMk cId="3605872258" sldId="684"/>
            <ac:spMk id="17" creationId="{7ACE4DC3-CC2B-4FF3-AEFA-4A9EBEC707D9}"/>
          </ac:spMkLst>
        </pc:spChg>
        <pc:spChg chg="del">
          <ac:chgData name="Lydia Tonkonow" userId="4fc03e53-897d-4d0a-a330-00147e245a3a" providerId="ADAL" clId="{EF4A3968-D782-45CB-B73B-7DE773096CFA}" dt="2021-04-13T21:53:10.210" v="87" actId="478"/>
          <ac:spMkLst>
            <pc:docMk/>
            <pc:sldMk cId="3605872258" sldId="684"/>
            <ac:spMk id="18" creationId="{018015A7-14D7-45CA-8EF8-E0D899141BBF}"/>
          </ac:spMkLst>
        </pc:spChg>
        <pc:spChg chg="del">
          <ac:chgData name="Lydia Tonkonow" userId="4fc03e53-897d-4d0a-a330-00147e245a3a" providerId="ADAL" clId="{EF4A3968-D782-45CB-B73B-7DE773096CFA}" dt="2021-04-13T21:53:10.210" v="87" actId="478"/>
          <ac:spMkLst>
            <pc:docMk/>
            <pc:sldMk cId="3605872258" sldId="684"/>
            <ac:spMk id="22" creationId="{D147A0B6-005E-4E65-9EFF-34C8395C094A}"/>
          </ac:spMkLst>
        </pc:spChg>
        <pc:spChg chg="del">
          <ac:chgData name="Lydia Tonkonow" userId="4fc03e53-897d-4d0a-a330-00147e245a3a" providerId="ADAL" clId="{EF4A3968-D782-45CB-B73B-7DE773096CFA}" dt="2021-04-13T21:53:10.210" v="87" actId="478"/>
          <ac:spMkLst>
            <pc:docMk/>
            <pc:sldMk cId="3605872258" sldId="684"/>
            <ac:spMk id="23" creationId="{D945B4B1-38E7-4FAF-A841-80CDECD34146}"/>
          </ac:spMkLst>
        </pc:spChg>
        <pc:spChg chg="del">
          <ac:chgData name="Lydia Tonkonow" userId="4fc03e53-897d-4d0a-a330-00147e245a3a" providerId="ADAL" clId="{EF4A3968-D782-45CB-B73B-7DE773096CFA}" dt="2021-04-13T21:53:10.210" v="87" actId="478"/>
          <ac:spMkLst>
            <pc:docMk/>
            <pc:sldMk cId="3605872258" sldId="684"/>
            <ac:spMk id="26" creationId="{5729B7B7-2370-413E-8761-37C9B7070F07}"/>
          </ac:spMkLst>
        </pc:spChg>
        <pc:spChg chg="del">
          <ac:chgData name="Lydia Tonkonow" userId="4fc03e53-897d-4d0a-a330-00147e245a3a" providerId="ADAL" clId="{EF4A3968-D782-45CB-B73B-7DE773096CFA}" dt="2021-04-13T21:53:10.210" v="87" actId="478"/>
          <ac:spMkLst>
            <pc:docMk/>
            <pc:sldMk cId="3605872258" sldId="684"/>
            <ac:spMk id="30" creationId="{299918B8-0EBC-4B63-A996-919BFDC7F5CF}"/>
          </ac:spMkLst>
        </pc:spChg>
        <pc:graphicFrameChg chg="del">
          <ac:chgData name="Lydia Tonkonow" userId="4fc03e53-897d-4d0a-a330-00147e245a3a" providerId="ADAL" clId="{EF4A3968-D782-45CB-B73B-7DE773096CFA}" dt="2021-04-13T21:53:10.210" v="87" actId="478"/>
          <ac:graphicFrameMkLst>
            <pc:docMk/>
            <pc:sldMk cId="3605872258" sldId="684"/>
            <ac:graphicFrameMk id="27" creationId="{6BDE99CB-BD70-4EF6-97C7-11906D0C14F7}"/>
          </ac:graphicFrameMkLst>
        </pc:graphicFrameChg>
        <pc:picChg chg="del">
          <ac:chgData name="Lydia Tonkonow" userId="4fc03e53-897d-4d0a-a330-00147e245a3a" providerId="ADAL" clId="{EF4A3968-D782-45CB-B73B-7DE773096CFA}" dt="2021-04-13T21:53:10.210" v="87" actId="478"/>
          <ac:picMkLst>
            <pc:docMk/>
            <pc:sldMk cId="3605872258" sldId="684"/>
            <ac:picMk id="7" creationId="{007A442F-1AD4-4930-993E-E742FF368EC8}"/>
          </ac:picMkLst>
        </pc:picChg>
        <pc:picChg chg="del">
          <ac:chgData name="Lydia Tonkonow" userId="4fc03e53-897d-4d0a-a330-00147e245a3a" providerId="ADAL" clId="{EF4A3968-D782-45CB-B73B-7DE773096CFA}" dt="2021-04-13T21:53:10.210" v="87" actId="478"/>
          <ac:picMkLst>
            <pc:docMk/>
            <pc:sldMk cId="3605872258" sldId="684"/>
            <ac:picMk id="14" creationId="{5AE5BB0F-F9DC-4275-9B81-44CCC3BC09CE}"/>
          </ac:picMkLst>
        </pc:picChg>
        <pc:picChg chg="add">
          <ac:chgData name="Lydia Tonkonow" userId="4fc03e53-897d-4d0a-a330-00147e245a3a" providerId="ADAL" clId="{EF4A3968-D782-45CB-B73B-7DE773096CFA}" dt="2021-04-13T21:53:11.274" v="88" actId="22"/>
          <ac:picMkLst>
            <pc:docMk/>
            <pc:sldMk cId="3605872258" sldId="684"/>
            <ac:picMk id="24" creationId="{35E393F3-2308-4273-B41C-4F683167103A}"/>
          </ac:picMkLst>
        </pc:picChg>
        <pc:cxnChg chg="del">
          <ac:chgData name="Lydia Tonkonow" userId="4fc03e53-897d-4d0a-a330-00147e245a3a" providerId="ADAL" clId="{EF4A3968-D782-45CB-B73B-7DE773096CFA}" dt="2021-04-13T21:53:10.210" v="87" actId="478"/>
          <ac:cxnSpMkLst>
            <pc:docMk/>
            <pc:sldMk cId="3605872258" sldId="684"/>
            <ac:cxnSpMk id="19" creationId="{1E057322-3A00-4C24-AA68-F63701E80AE6}"/>
          </ac:cxnSpMkLst>
        </pc:cxnChg>
        <pc:cxnChg chg="del">
          <ac:chgData name="Lydia Tonkonow" userId="4fc03e53-897d-4d0a-a330-00147e245a3a" providerId="ADAL" clId="{EF4A3968-D782-45CB-B73B-7DE773096CFA}" dt="2021-04-13T21:53:10.210" v="87" actId="478"/>
          <ac:cxnSpMkLst>
            <pc:docMk/>
            <pc:sldMk cId="3605872258" sldId="684"/>
            <ac:cxnSpMk id="20" creationId="{6DF425C7-F37A-42F3-96AB-3685E21A28F3}"/>
          </ac:cxnSpMkLst>
        </pc:cxnChg>
        <pc:cxnChg chg="del">
          <ac:chgData name="Lydia Tonkonow" userId="4fc03e53-897d-4d0a-a330-00147e245a3a" providerId="ADAL" clId="{EF4A3968-D782-45CB-B73B-7DE773096CFA}" dt="2021-04-13T21:53:10.210" v="87" actId="478"/>
          <ac:cxnSpMkLst>
            <pc:docMk/>
            <pc:sldMk cId="3605872258" sldId="684"/>
            <ac:cxnSpMk id="21" creationId="{96BB6602-07CA-4B6A-87B4-5118F31FE2DE}"/>
          </ac:cxnSpMkLst>
        </pc:cxnChg>
      </pc:sldChg>
      <pc:sldChg chg="addSp delSp mod">
        <pc:chgData name="Lydia Tonkonow" userId="4fc03e53-897d-4d0a-a330-00147e245a3a" providerId="ADAL" clId="{EF4A3968-D782-45CB-B73B-7DE773096CFA}" dt="2021-04-13T21:51:05.158" v="68" actId="22"/>
        <pc:sldMkLst>
          <pc:docMk/>
          <pc:sldMk cId="1154129445" sldId="694"/>
        </pc:sldMkLst>
        <pc:spChg chg="del">
          <ac:chgData name="Lydia Tonkonow" userId="4fc03e53-897d-4d0a-a330-00147e245a3a" providerId="ADAL" clId="{EF4A3968-D782-45CB-B73B-7DE773096CFA}" dt="2021-04-13T21:51:02.911" v="65" actId="478"/>
          <ac:spMkLst>
            <pc:docMk/>
            <pc:sldMk cId="1154129445" sldId="694"/>
            <ac:spMk id="13" creationId="{28DC8AF2-E8DF-43F8-A2E6-410C797C6017}"/>
          </ac:spMkLst>
        </pc:spChg>
        <pc:spChg chg="del">
          <ac:chgData name="Lydia Tonkonow" userId="4fc03e53-897d-4d0a-a330-00147e245a3a" providerId="ADAL" clId="{EF4A3968-D782-45CB-B73B-7DE773096CFA}" dt="2021-04-13T21:51:02.911" v="65" actId="478"/>
          <ac:spMkLst>
            <pc:docMk/>
            <pc:sldMk cId="1154129445" sldId="694"/>
            <ac:spMk id="16" creationId="{E642DC07-A3ED-4CF0-8D1C-61DFD5D92DE9}"/>
          </ac:spMkLst>
        </pc:spChg>
        <pc:spChg chg="del">
          <ac:chgData name="Lydia Tonkonow" userId="4fc03e53-897d-4d0a-a330-00147e245a3a" providerId="ADAL" clId="{EF4A3968-D782-45CB-B73B-7DE773096CFA}" dt="2021-04-13T21:51:02.911" v="65" actId="478"/>
          <ac:spMkLst>
            <pc:docMk/>
            <pc:sldMk cId="1154129445" sldId="694"/>
            <ac:spMk id="19" creationId="{9CD15339-F397-412F-B571-9F34BE770606}"/>
          </ac:spMkLst>
        </pc:spChg>
        <pc:spChg chg="del">
          <ac:chgData name="Lydia Tonkonow" userId="4fc03e53-897d-4d0a-a330-00147e245a3a" providerId="ADAL" clId="{EF4A3968-D782-45CB-B73B-7DE773096CFA}" dt="2021-04-13T21:51:04.221" v="67" actId="478"/>
          <ac:spMkLst>
            <pc:docMk/>
            <pc:sldMk cId="1154129445" sldId="694"/>
            <ac:spMk id="21" creationId="{0691CBBA-6986-4AA1-9047-8D69EC8115A3}"/>
          </ac:spMkLst>
        </pc:spChg>
        <pc:spChg chg="del">
          <ac:chgData name="Lydia Tonkonow" userId="4fc03e53-897d-4d0a-a330-00147e245a3a" providerId="ADAL" clId="{EF4A3968-D782-45CB-B73B-7DE773096CFA}" dt="2021-04-13T21:51:02.911" v="65" actId="478"/>
          <ac:spMkLst>
            <pc:docMk/>
            <pc:sldMk cId="1154129445" sldId="694"/>
            <ac:spMk id="22" creationId="{F372B642-1095-4951-83A4-EA2DC8F86161}"/>
          </ac:spMkLst>
        </pc:spChg>
        <pc:spChg chg="del">
          <ac:chgData name="Lydia Tonkonow" userId="4fc03e53-897d-4d0a-a330-00147e245a3a" providerId="ADAL" clId="{EF4A3968-D782-45CB-B73B-7DE773096CFA}" dt="2021-04-13T21:51:02.911" v="65" actId="478"/>
          <ac:spMkLst>
            <pc:docMk/>
            <pc:sldMk cId="1154129445" sldId="694"/>
            <ac:spMk id="23" creationId="{5A653A05-2710-402D-9552-CBDCD1099360}"/>
          </ac:spMkLst>
        </pc:spChg>
        <pc:spChg chg="del">
          <ac:chgData name="Lydia Tonkonow" userId="4fc03e53-897d-4d0a-a330-00147e245a3a" providerId="ADAL" clId="{EF4A3968-D782-45CB-B73B-7DE773096CFA}" dt="2021-04-13T21:51:02.911" v="65" actId="478"/>
          <ac:spMkLst>
            <pc:docMk/>
            <pc:sldMk cId="1154129445" sldId="694"/>
            <ac:spMk id="24" creationId="{7BEAD327-9AE7-4431-ACD2-D1BFCB3D41E6}"/>
          </ac:spMkLst>
        </pc:spChg>
        <pc:spChg chg="del">
          <ac:chgData name="Lydia Tonkonow" userId="4fc03e53-897d-4d0a-a330-00147e245a3a" providerId="ADAL" clId="{EF4A3968-D782-45CB-B73B-7DE773096CFA}" dt="2021-04-13T21:51:02.911" v="65" actId="478"/>
          <ac:spMkLst>
            <pc:docMk/>
            <pc:sldMk cId="1154129445" sldId="694"/>
            <ac:spMk id="28" creationId="{73D9C260-3C37-40D3-8FA7-A8F3C1D7CE7A}"/>
          </ac:spMkLst>
        </pc:spChg>
        <pc:spChg chg="del">
          <ac:chgData name="Lydia Tonkonow" userId="4fc03e53-897d-4d0a-a330-00147e245a3a" providerId="ADAL" clId="{EF4A3968-D782-45CB-B73B-7DE773096CFA}" dt="2021-04-13T21:51:02.911" v="65" actId="478"/>
          <ac:spMkLst>
            <pc:docMk/>
            <pc:sldMk cId="1154129445" sldId="694"/>
            <ac:spMk id="29" creationId="{268776B8-A566-447F-9DCE-F95307A4669C}"/>
          </ac:spMkLst>
        </pc:spChg>
        <pc:spChg chg="del">
          <ac:chgData name="Lydia Tonkonow" userId="4fc03e53-897d-4d0a-a330-00147e245a3a" providerId="ADAL" clId="{EF4A3968-D782-45CB-B73B-7DE773096CFA}" dt="2021-04-13T21:51:02.911" v="65" actId="478"/>
          <ac:spMkLst>
            <pc:docMk/>
            <pc:sldMk cId="1154129445" sldId="694"/>
            <ac:spMk id="31" creationId="{A57FFC4D-840D-4BF7-9F13-E2DA03F98E8D}"/>
          </ac:spMkLst>
        </pc:spChg>
        <pc:spChg chg="del">
          <ac:chgData name="Lydia Tonkonow" userId="4fc03e53-897d-4d0a-a330-00147e245a3a" providerId="ADAL" clId="{EF4A3968-D782-45CB-B73B-7DE773096CFA}" dt="2021-04-13T21:51:02.911" v="65" actId="478"/>
          <ac:spMkLst>
            <pc:docMk/>
            <pc:sldMk cId="1154129445" sldId="694"/>
            <ac:spMk id="42" creationId="{73D770CC-0476-449C-91DE-FB42F4F90CB6}"/>
          </ac:spMkLst>
        </pc:spChg>
        <pc:spChg chg="del">
          <ac:chgData name="Lydia Tonkonow" userId="4fc03e53-897d-4d0a-a330-00147e245a3a" providerId="ADAL" clId="{EF4A3968-D782-45CB-B73B-7DE773096CFA}" dt="2021-04-13T21:51:02.911" v="65" actId="478"/>
          <ac:spMkLst>
            <pc:docMk/>
            <pc:sldMk cId="1154129445" sldId="694"/>
            <ac:spMk id="49" creationId="{0A14D5EB-10E1-44C4-89BB-DEAC59A3F5A3}"/>
          </ac:spMkLst>
        </pc:spChg>
        <pc:picChg chg="add">
          <ac:chgData name="Lydia Tonkonow" userId="4fc03e53-897d-4d0a-a330-00147e245a3a" providerId="ADAL" clId="{EF4A3968-D782-45CB-B73B-7DE773096CFA}" dt="2021-04-13T21:51:05.158" v="68" actId="22"/>
          <ac:picMkLst>
            <pc:docMk/>
            <pc:sldMk cId="1154129445" sldId="694"/>
            <ac:picMk id="3" creationId="{22FF8C6C-F3E5-4E80-93A2-69E6467B760F}"/>
          </ac:picMkLst>
        </pc:picChg>
        <pc:picChg chg="del">
          <ac:chgData name="Lydia Tonkonow" userId="4fc03e53-897d-4d0a-a330-00147e245a3a" providerId="ADAL" clId="{EF4A3968-D782-45CB-B73B-7DE773096CFA}" dt="2021-04-13T21:51:03.475" v="66" actId="478"/>
          <ac:picMkLst>
            <pc:docMk/>
            <pc:sldMk cId="1154129445" sldId="694"/>
            <ac:picMk id="7" creationId="{D51D9399-9D08-4C8F-A8CC-B81A8E8945E9}"/>
          </ac:picMkLst>
        </pc:picChg>
        <pc:picChg chg="del">
          <ac:chgData name="Lydia Tonkonow" userId="4fc03e53-897d-4d0a-a330-00147e245a3a" providerId="ADAL" clId="{EF4A3968-D782-45CB-B73B-7DE773096CFA}" dt="2021-04-13T21:51:02.911" v="65" actId="478"/>
          <ac:picMkLst>
            <pc:docMk/>
            <pc:sldMk cId="1154129445" sldId="694"/>
            <ac:picMk id="17" creationId="{35FD2D29-5CCA-47BA-BD32-75775A612AA2}"/>
          </ac:picMkLst>
        </pc:picChg>
        <pc:picChg chg="del">
          <ac:chgData name="Lydia Tonkonow" userId="4fc03e53-897d-4d0a-a330-00147e245a3a" providerId="ADAL" clId="{EF4A3968-D782-45CB-B73B-7DE773096CFA}" dt="2021-04-13T21:51:02.911" v="65" actId="478"/>
          <ac:picMkLst>
            <pc:docMk/>
            <pc:sldMk cId="1154129445" sldId="694"/>
            <ac:picMk id="20" creationId="{4FAC1C5D-856B-4046-AE31-57760AD93600}"/>
          </ac:picMkLst>
        </pc:picChg>
        <pc:cxnChg chg="del">
          <ac:chgData name="Lydia Tonkonow" userId="4fc03e53-897d-4d0a-a330-00147e245a3a" providerId="ADAL" clId="{EF4A3968-D782-45CB-B73B-7DE773096CFA}" dt="2021-04-13T21:51:02.911" v="65" actId="478"/>
          <ac:cxnSpMkLst>
            <pc:docMk/>
            <pc:sldMk cId="1154129445" sldId="694"/>
            <ac:cxnSpMk id="25" creationId="{67D3D064-1CCF-468B-9A92-E8EDE42EC952}"/>
          </ac:cxnSpMkLst>
        </pc:cxnChg>
        <pc:cxnChg chg="del">
          <ac:chgData name="Lydia Tonkonow" userId="4fc03e53-897d-4d0a-a330-00147e245a3a" providerId="ADAL" clId="{EF4A3968-D782-45CB-B73B-7DE773096CFA}" dt="2021-04-13T21:51:02.911" v="65" actId="478"/>
          <ac:cxnSpMkLst>
            <pc:docMk/>
            <pc:sldMk cId="1154129445" sldId="694"/>
            <ac:cxnSpMk id="26" creationId="{0B876F88-3CAD-48C6-878C-255D29681427}"/>
          </ac:cxnSpMkLst>
        </pc:cxnChg>
        <pc:cxnChg chg="del">
          <ac:chgData name="Lydia Tonkonow" userId="4fc03e53-897d-4d0a-a330-00147e245a3a" providerId="ADAL" clId="{EF4A3968-D782-45CB-B73B-7DE773096CFA}" dt="2021-04-13T21:51:02.911" v="65" actId="478"/>
          <ac:cxnSpMkLst>
            <pc:docMk/>
            <pc:sldMk cId="1154129445" sldId="694"/>
            <ac:cxnSpMk id="27" creationId="{0331411F-8A8D-4847-8593-14058143A833}"/>
          </ac:cxnSpMkLst>
        </pc:cxnChg>
      </pc:sldChg>
      <pc:sldChg chg="addSp delSp mod">
        <pc:chgData name="Lydia Tonkonow" userId="4fc03e53-897d-4d0a-a330-00147e245a3a" providerId="ADAL" clId="{EF4A3968-D782-45CB-B73B-7DE773096CFA}" dt="2021-04-13T21:49:06.485" v="52" actId="22"/>
        <pc:sldMkLst>
          <pc:docMk/>
          <pc:sldMk cId="714041597" sldId="696"/>
        </pc:sldMkLst>
        <pc:spChg chg="del">
          <ac:chgData name="Lydia Tonkonow" userId="4fc03e53-897d-4d0a-a330-00147e245a3a" providerId="ADAL" clId="{EF4A3968-D782-45CB-B73B-7DE773096CFA}" dt="2021-04-13T21:49:01.102" v="49" actId="478"/>
          <ac:spMkLst>
            <pc:docMk/>
            <pc:sldMk cId="714041597" sldId="696"/>
            <ac:spMk id="2" creationId="{7FB48EC3-65FD-42E1-A634-A31292F75923}"/>
          </ac:spMkLst>
        </pc:spChg>
        <pc:spChg chg="del">
          <ac:chgData name="Lydia Tonkonow" userId="4fc03e53-897d-4d0a-a330-00147e245a3a" providerId="ADAL" clId="{EF4A3968-D782-45CB-B73B-7DE773096CFA}" dt="2021-04-13T21:49:01.102" v="49" actId="478"/>
          <ac:spMkLst>
            <pc:docMk/>
            <pc:sldMk cId="714041597" sldId="696"/>
            <ac:spMk id="14" creationId="{DB120610-1D5B-4742-8F0E-8ADE2E45873E}"/>
          </ac:spMkLst>
        </pc:spChg>
        <pc:spChg chg="del">
          <ac:chgData name="Lydia Tonkonow" userId="4fc03e53-897d-4d0a-a330-00147e245a3a" providerId="ADAL" clId="{EF4A3968-D782-45CB-B73B-7DE773096CFA}" dt="2021-04-13T21:49:01.102" v="49" actId="478"/>
          <ac:spMkLst>
            <pc:docMk/>
            <pc:sldMk cId="714041597" sldId="696"/>
            <ac:spMk id="15" creationId="{7434C06A-F3B0-4770-86A7-154C6E07C896}"/>
          </ac:spMkLst>
        </pc:spChg>
        <pc:spChg chg="del">
          <ac:chgData name="Lydia Tonkonow" userId="4fc03e53-897d-4d0a-a330-00147e245a3a" providerId="ADAL" clId="{EF4A3968-D782-45CB-B73B-7DE773096CFA}" dt="2021-04-13T21:49:05.642" v="51" actId="478"/>
          <ac:spMkLst>
            <pc:docMk/>
            <pc:sldMk cId="714041597" sldId="696"/>
            <ac:spMk id="16" creationId="{6FBFAA5B-38BF-441F-A019-793EFE97CA2E}"/>
          </ac:spMkLst>
        </pc:spChg>
        <pc:spChg chg="del">
          <ac:chgData name="Lydia Tonkonow" userId="4fc03e53-897d-4d0a-a330-00147e245a3a" providerId="ADAL" clId="{EF4A3968-D782-45CB-B73B-7DE773096CFA}" dt="2021-04-13T21:49:03.902" v="50" actId="478"/>
          <ac:spMkLst>
            <pc:docMk/>
            <pc:sldMk cId="714041597" sldId="696"/>
            <ac:spMk id="17" creationId="{7DDBD999-6A39-411F-894F-9A220B135784}"/>
          </ac:spMkLst>
        </pc:spChg>
        <pc:spChg chg="del">
          <ac:chgData name="Lydia Tonkonow" userId="4fc03e53-897d-4d0a-a330-00147e245a3a" providerId="ADAL" clId="{EF4A3968-D782-45CB-B73B-7DE773096CFA}" dt="2021-04-13T21:49:01.102" v="49" actId="478"/>
          <ac:spMkLst>
            <pc:docMk/>
            <pc:sldMk cId="714041597" sldId="696"/>
            <ac:spMk id="21" creationId="{051705C9-3148-4F0F-BD6C-B4079FF0DF08}"/>
          </ac:spMkLst>
        </pc:spChg>
        <pc:spChg chg="del">
          <ac:chgData name="Lydia Tonkonow" userId="4fc03e53-897d-4d0a-a330-00147e245a3a" providerId="ADAL" clId="{EF4A3968-D782-45CB-B73B-7DE773096CFA}" dt="2021-04-13T21:49:01.102" v="49" actId="478"/>
          <ac:spMkLst>
            <pc:docMk/>
            <pc:sldMk cId="714041597" sldId="696"/>
            <ac:spMk id="24" creationId="{BA022779-0CE9-40C5-810E-C655E9742583}"/>
          </ac:spMkLst>
        </pc:spChg>
        <pc:picChg chg="del">
          <ac:chgData name="Lydia Tonkonow" userId="4fc03e53-897d-4d0a-a330-00147e245a3a" providerId="ADAL" clId="{EF4A3968-D782-45CB-B73B-7DE773096CFA}" dt="2021-04-13T21:49:01.102" v="49" actId="478"/>
          <ac:picMkLst>
            <pc:docMk/>
            <pc:sldMk cId="714041597" sldId="696"/>
            <ac:picMk id="5" creationId="{15095B82-E8D3-4382-AB02-DB9CC2251DF6}"/>
          </ac:picMkLst>
        </pc:picChg>
        <pc:picChg chg="del">
          <ac:chgData name="Lydia Tonkonow" userId="4fc03e53-897d-4d0a-a330-00147e245a3a" providerId="ADAL" clId="{EF4A3968-D782-45CB-B73B-7DE773096CFA}" dt="2021-04-13T21:49:01.102" v="49" actId="478"/>
          <ac:picMkLst>
            <pc:docMk/>
            <pc:sldMk cId="714041597" sldId="696"/>
            <ac:picMk id="7" creationId="{6948E9F5-21C8-4321-94E7-B2EB655E15FC}"/>
          </ac:picMkLst>
        </pc:picChg>
        <pc:picChg chg="add">
          <ac:chgData name="Lydia Tonkonow" userId="4fc03e53-897d-4d0a-a330-00147e245a3a" providerId="ADAL" clId="{EF4A3968-D782-45CB-B73B-7DE773096CFA}" dt="2021-04-13T21:49:06.485" v="52" actId="22"/>
          <ac:picMkLst>
            <pc:docMk/>
            <pc:sldMk cId="714041597" sldId="696"/>
            <ac:picMk id="8" creationId="{5BD04D7A-E974-4400-B16A-32FF01462090}"/>
          </ac:picMkLst>
        </pc:picChg>
        <pc:picChg chg="del">
          <ac:chgData name="Lydia Tonkonow" userId="4fc03e53-897d-4d0a-a330-00147e245a3a" providerId="ADAL" clId="{EF4A3968-D782-45CB-B73B-7DE773096CFA}" dt="2021-04-13T21:49:01.102" v="49" actId="478"/>
          <ac:picMkLst>
            <pc:docMk/>
            <pc:sldMk cId="714041597" sldId="696"/>
            <ac:picMk id="13" creationId="{83F21AF9-C1D3-4BBB-A8FC-F57A80F31484}"/>
          </ac:picMkLst>
        </pc:picChg>
        <pc:cxnChg chg="del">
          <ac:chgData name="Lydia Tonkonow" userId="4fc03e53-897d-4d0a-a330-00147e245a3a" providerId="ADAL" clId="{EF4A3968-D782-45CB-B73B-7DE773096CFA}" dt="2021-04-13T21:49:01.102" v="49" actId="478"/>
          <ac:cxnSpMkLst>
            <pc:docMk/>
            <pc:sldMk cId="714041597" sldId="696"/>
            <ac:cxnSpMk id="18" creationId="{B971B9FA-5418-4A77-94F2-E74E1AF6827F}"/>
          </ac:cxnSpMkLst>
        </pc:cxnChg>
        <pc:cxnChg chg="del">
          <ac:chgData name="Lydia Tonkonow" userId="4fc03e53-897d-4d0a-a330-00147e245a3a" providerId="ADAL" clId="{EF4A3968-D782-45CB-B73B-7DE773096CFA}" dt="2021-04-13T21:49:01.102" v="49" actId="478"/>
          <ac:cxnSpMkLst>
            <pc:docMk/>
            <pc:sldMk cId="714041597" sldId="696"/>
            <ac:cxnSpMk id="19" creationId="{B775A69B-09AD-4149-9BAC-5F8C5EFC7101}"/>
          </ac:cxnSpMkLst>
        </pc:cxnChg>
        <pc:cxnChg chg="del">
          <ac:chgData name="Lydia Tonkonow" userId="4fc03e53-897d-4d0a-a330-00147e245a3a" providerId="ADAL" clId="{EF4A3968-D782-45CB-B73B-7DE773096CFA}" dt="2021-04-13T21:49:01.102" v="49" actId="478"/>
          <ac:cxnSpMkLst>
            <pc:docMk/>
            <pc:sldMk cId="714041597" sldId="696"/>
            <ac:cxnSpMk id="20" creationId="{07807BA4-3340-4015-9CF5-E3E989F13C90}"/>
          </ac:cxnSpMkLst>
        </pc:cxnChg>
      </pc:sldChg>
      <pc:sldChg chg="addSp delSp modSp mod">
        <pc:chgData name="Lydia Tonkonow" userId="4fc03e53-897d-4d0a-a330-00147e245a3a" providerId="ADAL" clId="{EF4A3968-D782-45CB-B73B-7DE773096CFA}" dt="2021-04-13T21:45:52.777" v="21" actId="167"/>
        <pc:sldMkLst>
          <pc:docMk/>
          <pc:sldMk cId="3141198170" sldId="704"/>
        </pc:sldMkLst>
        <pc:spChg chg="del">
          <ac:chgData name="Lydia Tonkonow" userId="4fc03e53-897d-4d0a-a330-00147e245a3a" providerId="ADAL" clId="{EF4A3968-D782-45CB-B73B-7DE773096CFA}" dt="2021-04-13T21:45:33.798" v="9" actId="478"/>
          <ac:spMkLst>
            <pc:docMk/>
            <pc:sldMk cId="3141198170" sldId="704"/>
            <ac:spMk id="2" creationId="{9C928C1C-ADF9-422C-B0E3-2A9E4F1411BF}"/>
          </ac:spMkLst>
        </pc:spChg>
        <pc:spChg chg="del">
          <ac:chgData name="Lydia Tonkonow" userId="4fc03e53-897d-4d0a-a330-00147e245a3a" providerId="ADAL" clId="{EF4A3968-D782-45CB-B73B-7DE773096CFA}" dt="2021-04-13T21:45:31.660" v="6" actId="478"/>
          <ac:spMkLst>
            <pc:docMk/>
            <pc:sldMk cId="3141198170" sldId="704"/>
            <ac:spMk id="3" creationId="{321FA9FD-E17D-46BC-90A0-5879F58B0D66}"/>
          </ac:spMkLst>
        </pc:spChg>
        <pc:spChg chg="del">
          <ac:chgData name="Lydia Tonkonow" userId="4fc03e53-897d-4d0a-a330-00147e245a3a" providerId="ADAL" clId="{EF4A3968-D782-45CB-B73B-7DE773096CFA}" dt="2021-04-13T21:45:30.762" v="5" actId="478"/>
          <ac:spMkLst>
            <pc:docMk/>
            <pc:sldMk cId="3141198170" sldId="704"/>
            <ac:spMk id="6" creationId="{BE5E7FC2-9B5E-4859-AFAD-C1F57BA71933}"/>
          </ac:spMkLst>
        </pc:spChg>
        <pc:spChg chg="del mod">
          <ac:chgData name="Lydia Tonkonow" userId="4fc03e53-897d-4d0a-a330-00147e245a3a" providerId="ADAL" clId="{EF4A3968-D782-45CB-B73B-7DE773096CFA}" dt="2021-04-13T21:45:39.846" v="15" actId="478"/>
          <ac:spMkLst>
            <pc:docMk/>
            <pc:sldMk cId="3141198170" sldId="704"/>
            <ac:spMk id="8" creationId="{22D67B48-FA2E-4BFF-BD30-F25E5DB989A4}"/>
          </ac:spMkLst>
        </pc:spChg>
        <pc:spChg chg="del">
          <ac:chgData name="Lydia Tonkonow" userId="4fc03e53-897d-4d0a-a330-00147e245a3a" providerId="ADAL" clId="{EF4A3968-D782-45CB-B73B-7DE773096CFA}" dt="2021-04-13T21:45:37.320" v="13" actId="478"/>
          <ac:spMkLst>
            <pc:docMk/>
            <pc:sldMk cId="3141198170" sldId="704"/>
            <ac:spMk id="10" creationId="{06A852F1-CDC4-4A3F-A613-5A95EB61F3B6}"/>
          </ac:spMkLst>
        </pc:spChg>
        <pc:spChg chg="del">
          <ac:chgData name="Lydia Tonkonow" userId="4fc03e53-897d-4d0a-a330-00147e245a3a" providerId="ADAL" clId="{EF4A3968-D782-45CB-B73B-7DE773096CFA}" dt="2021-04-13T21:45:36.734" v="12" actId="478"/>
          <ac:spMkLst>
            <pc:docMk/>
            <pc:sldMk cId="3141198170" sldId="704"/>
            <ac:spMk id="11" creationId="{8D3167F3-5581-4670-8728-E841D508CEF9}"/>
          </ac:spMkLst>
        </pc:spChg>
        <pc:spChg chg="del">
          <ac:chgData name="Lydia Tonkonow" userId="4fc03e53-897d-4d0a-a330-00147e245a3a" providerId="ADAL" clId="{EF4A3968-D782-45CB-B73B-7DE773096CFA}" dt="2021-04-13T21:45:32.514" v="7" actId="478"/>
          <ac:spMkLst>
            <pc:docMk/>
            <pc:sldMk cId="3141198170" sldId="704"/>
            <ac:spMk id="12" creationId="{1131724B-649A-40F1-A327-FDF9E8D10E6C}"/>
          </ac:spMkLst>
        </pc:spChg>
        <pc:spChg chg="del mod">
          <ac:chgData name="Lydia Tonkonow" userId="4fc03e53-897d-4d0a-a330-00147e245a3a" providerId="ADAL" clId="{EF4A3968-D782-45CB-B73B-7DE773096CFA}" dt="2021-04-13T21:45:35.758" v="11" actId="478"/>
          <ac:spMkLst>
            <pc:docMk/>
            <pc:sldMk cId="3141198170" sldId="704"/>
            <ac:spMk id="13" creationId="{6EF7D659-8172-44F0-A2C7-25655B4C0592}"/>
          </ac:spMkLst>
        </pc:spChg>
        <pc:spChg chg="add mod ord">
          <ac:chgData name="Lydia Tonkonow" userId="4fc03e53-897d-4d0a-a330-00147e245a3a" providerId="ADAL" clId="{EF4A3968-D782-45CB-B73B-7DE773096CFA}" dt="2021-04-13T21:45:52.777" v="21" actId="167"/>
          <ac:spMkLst>
            <pc:docMk/>
            <pc:sldMk cId="3141198170" sldId="704"/>
            <ac:spMk id="14" creationId="{2080E342-57E1-4DE5-B5DE-1AC9EB1CE9B5}"/>
          </ac:spMkLst>
        </pc:spChg>
        <pc:picChg chg="del">
          <ac:chgData name="Lydia Tonkonow" userId="4fc03e53-897d-4d0a-a330-00147e245a3a" providerId="ADAL" clId="{EF4A3968-D782-45CB-B73B-7DE773096CFA}" dt="2021-04-13T21:45:29.867" v="4" actId="478"/>
          <ac:picMkLst>
            <pc:docMk/>
            <pc:sldMk cId="3141198170" sldId="704"/>
            <ac:picMk id="5" creationId="{0CCCA044-EAA7-4948-ADF3-901631D8B3C7}"/>
          </ac:picMkLst>
        </pc:picChg>
        <pc:picChg chg="add mod">
          <ac:chgData name="Lydia Tonkonow" userId="4fc03e53-897d-4d0a-a330-00147e245a3a" providerId="ADAL" clId="{EF4A3968-D782-45CB-B73B-7DE773096CFA}" dt="2021-04-13T21:45:44.032" v="17" actId="1076"/>
          <ac:picMkLst>
            <pc:docMk/>
            <pc:sldMk cId="3141198170" sldId="704"/>
            <ac:picMk id="7" creationId="{FEC27231-0D56-47BA-9369-6B3E444EE326}"/>
          </ac:picMkLst>
        </pc:picChg>
        <pc:picChg chg="del mod">
          <ac:chgData name="Lydia Tonkonow" userId="4fc03e53-897d-4d0a-a330-00147e245a3a" providerId="ADAL" clId="{EF4A3968-D782-45CB-B73B-7DE773096CFA}" dt="2021-04-13T21:45:38.982" v="14" actId="478"/>
          <ac:picMkLst>
            <pc:docMk/>
            <pc:sldMk cId="3141198170" sldId="704"/>
            <ac:picMk id="9" creationId="{C85C6E77-D49A-4B3C-9C34-F6034CA70043}"/>
          </ac:picMkLst>
        </pc:picChg>
      </pc:sldChg>
      <pc:sldChg chg="addSp delSp modSp">
        <pc:chgData name="Lydia Tonkonow" userId="4fc03e53-897d-4d0a-a330-00147e245a3a" providerId="ADAL" clId="{EF4A3968-D782-45CB-B73B-7DE773096CFA}" dt="2021-04-13T21:45:48.940" v="19"/>
        <pc:sldMkLst>
          <pc:docMk/>
          <pc:sldMk cId="1443912380" sldId="705"/>
        </pc:sldMkLst>
        <pc:spChg chg="add del mod">
          <ac:chgData name="Lydia Tonkonow" userId="4fc03e53-897d-4d0a-a330-00147e245a3a" providerId="ADAL" clId="{EF4A3968-D782-45CB-B73B-7DE773096CFA}" dt="2021-04-13T21:45:48.940" v="19"/>
          <ac:spMkLst>
            <pc:docMk/>
            <pc:sldMk cId="1443912380" sldId="705"/>
            <ac:spMk id="6" creationId="{1704A128-9B33-4EE9-AF79-972258BD7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C1D44-030F-49BB-8036-79553121B206}"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11CF4-8E31-45F0-8AEB-69A01C12356B}" type="slidenum">
              <a:rPr lang="en-US" smtClean="0"/>
              <a:t>‹#›</a:t>
            </a:fld>
            <a:endParaRPr lang="en-US"/>
          </a:p>
        </p:txBody>
      </p:sp>
    </p:spTree>
    <p:extLst>
      <p:ext uri="{BB962C8B-B14F-4D97-AF65-F5344CB8AC3E}">
        <p14:creationId xmlns:p14="http://schemas.microsoft.com/office/powerpoint/2010/main" val="352573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50" spc="-15"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Whenever possible, we stratified the findings into three groups, small, medium, and large health plans based on  the number of lives covered lives.  In 2019, 100 percent of small and medium sized respondents operated in a single state while 75 percent of large health plans had multiple markets.</a:t>
            </a:r>
            <a:endParaRPr lang="en-US" sz="1800" b="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EB311CF4-8E31-45F0-8AEB-69A01C12356B}" type="slidenum">
              <a:rPr lang="en-US" smtClean="0"/>
              <a:t>6</a:t>
            </a:fld>
            <a:endParaRPr lang="en-US"/>
          </a:p>
        </p:txBody>
      </p:sp>
    </p:spTree>
    <p:extLst>
      <p:ext uri="{BB962C8B-B14F-4D97-AF65-F5344CB8AC3E}">
        <p14:creationId xmlns:p14="http://schemas.microsoft.com/office/powerpoint/2010/main" val="295908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50" spc="-15"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100 percent of respondents indicating being at full risk for high-risk care coordination, child and adolescent health, and social determinants of health ; regardless of the health plan size. Coverage for managed long-term services and supports was the lowest out of the coverage categories, with 40 percent of small health plans and 33 percent of medium health plans being at-risk.  This was in contrast to 100 percent of large health plans.</a:t>
            </a:r>
            <a:endParaRPr lang="en-US" sz="1800" b="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EB311CF4-8E31-45F0-8AEB-69A01C12356B}" type="slidenum">
              <a:rPr lang="en-US" smtClean="0"/>
              <a:t>8</a:t>
            </a:fld>
            <a:endParaRPr lang="en-US"/>
          </a:p>
        </p:txBody>
      </p:sp>
    </p:spTree>
    <p:extLst>
      <p:ext uri="{BB962C8B-B14F-4D97-AF65-F5344CB8AC3E}">
        <p14:creationId xmlns:p14="http://schemas.microsoft.com/office/powerpoint/2010/main" val="16654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50" spc="-15"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67 percent of MCOs contracted with local/county health departments and 93 percent contracted with public hospitals. Despite changes in federal funding for Title X and planned parenthood clinics, there was a 9 percent increase in contracts from the previous year.  </a:t>
            </a:r>
            <a:endParaRPr lang="en-US" sz="1800" b="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EB311CF4-8E31-45F0-8AEB-69A01C12356B}" type="slidenum">
              <a:rPr lang="en-US" smtClean="0"/>
              <a:t>10</a:t>
            </a:fld>
            <a:endParaRPr lang="en-US"/>
          </a:p>
        </p:txBody>
      </p:sp>
    </p:spTree>
    <p:extLst>
      <p:ext uri="{BB962C8B-B14F-4D97-AF65-F5344CB8AC3E}">
        <p14:creationId xmlns:p14="http://schemas.microsoft.com/office/powerpoint/2010/main" val="106658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50" spc="-15"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In 2019, Medicaid health plans employed multiple strategies to recruit and retrain providers in their network. The top three were in-person outreach, financial incentives, and streamlined referral and authorization practices. </a:t>
            </a:r>
            <a:endParaRPr lang="en-US" sz="1800" b="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EB311CF4-8E31-45F0-8AEB-69A01C12356B}" type="slidenum">
              <a:rPr lang="en-US" smtClean="0"/>
              <a:t>11</a:t>
            </a:fld>
            <a:endParaRPr lang="en-US"/>
          </a:p>
        </p:txBody>
      </p:sp>
    </p:spTree>
    <p:extLst>
      <p:ext uri="{BB962C8B-B14F-4D97-AF65-F5344CB8AC3E}">
        <p14:creationId xmlns:p14="http://schemas.microsoft.com/office/powerpoint/2010/main" val="418308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050" spc="-15" dirty="0">
                <a:solidFill>
                  <a:srgbClr val="444444"/>
                </a:solidFill>
                <a:effectLst/>
                <a:latin typeface="Arial" panose="020B0604020202020204" pitchFamily="34" charset="0"/>
                <a:ea typeface="Calibri" panose="020F0502020204030204" pitchFamily="34" charset="0"/>
              </a:rPr>
              <a:t>From 2017 to 2019, the barriers to physical and behavioral health integration persisted. Access to data, provider capacity, access to providers, program and funding fragmentation, and 41 CFR Part 2 limitations were the top barriers that respondents experienced</a:t>
            </a:r>
            <a:endParaRPr lang="en-US" b="0" dirty="0"/>
          </a:p>
        </p:txBody>
      </p:sp>
      <p:sp>
        <p:nvSpPr>
          <p:cNvPr id="4" name="Slide Number Placeholder 3"/>
          <p:cNvSpPr>
            <a:spLocks noGrp="1"/>
          </p:cNvSpPr>
          <p:nvPr>
            <p:ph type="sldNum" sz="quarter" idx="5"/>
          </p:nvPr>
        </p:nvSpPr>
        <p:spPr/>
        <p:txBody>
          <a:bodyPr/>
          <a:lstStyle/>
          <a:p>
            <a:fld id="{EB311CF4-8E31-45F0-8AEB-69A01C12356B}" type="slidenum">
              <a:rPr lang="en-US" smtClean="0"/>
              <a:t>35</a:t>
            </a:fld>
            <a:endParaRPr lang="en-US"/>
          </a:p>
        </p:txBody>
      </p:sp>
    </p:spTree>
    <p:extLst>
      <p:ext uri="{BB962C8B-B14F-4D97-AF65-F5344CB8AC3E}">
        <p14:creationId xmlns:p14="http://schemas.microsoft.com/office/powerpoint/2010/main" val="406087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50" spc="-15"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The most common impact of churn across all three years of the survey included clinical care disruption and care management continuity, completeness of member history, and maintaining access to providers and care. The impacts of churn remain consistent barriers to addressing the long-term health of women enrollees.</a:t>
            </a:r>
            <a:endParaRPr lang="en-US" sz="1800" b="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EB311CF4-8E31-45F0-8AEB-69A01C12356B}" type="slidenum">
              <a:rPr lang="en-US" smtClean="0"/>
              <a:t>39</a:t>
            </a:fld>
            <a:endParaRPr lang="en-US"/>
          </a:p>
        </p:txBody>
      </p:sp>
    </p:spTree>
    <p:extLst>
      <p:ext uri="{BB962C8B-B14F-4D97-AF65-F5344CB8AC3E}">
        <p14:creationId xmlns:p14="http://schemas.microsoft.com/office/powerpoint/2010/main" val="251266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11CF4-8E31-45F0-8AEB-69A01C12356B}" type="slidenum">
              <a:rPr lang="en-US" smtClean="0"/>
              <a:t>43</a:t>
            </a:fld>
            <a:endParaRPr lang="en-US"/>
          </a:p>
        </p:txBody>
      </p:sp>
    </p:spTree>
    <p:extLst>
      <p:ext uri="{BB962C8B-B14F-4D97-AF65-F5344CB8AC3E}">
        <p14:creationId xmlns:p14="http://schemas.microsoft.com/office/powerpoint/2010/main" val="101288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50" spc="-15"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The top three barriers in 2019 for children with special healthcare needs included carved out services creating inefficient services for families and an increased risk for duplication and costs, as well as poor communication among multiple providers to families. </a:t>
            </a:r>
            <a:endParaRPr lang="en-US" sz="1800" b="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EB311CF4-8E31-45F0-8AEB-69A01C12356B}" type="slidenum">
              <a:rPr lang="en-US" smtClean="0"/>
              <a:t>45</a:t>
            </a:fld>
            <a:endParaRPr lang="en-US"/>
          </a:p>
        </p:txBody>
      </p:sp>
    </p:spTree>
    <p:extLst>
      <p:ext uri="{BB962C8B-B14F-4D97-AF65-F5344CB8AC3E}">
        <p14:creationId xmlns:p14="http://schemas.microsoft.com/office/powerpoint/2010/main" val="102821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11CF4-8E31-45F0-8AEB-69A01C12356B}" type="slidenum">
              <a:rPr lang="en-US" smtClean="0"/>
              <a:t>50</a:t>
            </a:fld>
            <a:endParaRPr lang="en-US"/>
          </a:p>
        </p:txBody>
      </p:sp>
    </p:spTree>
    <p:extLst>
      <p:ext uri="{BB962C8B-B14F-4D97-AF65-F5344CB8AC3E}">
        <p14:creationId xmlns:p14="http://schemas.microsoft.com/office/powerpoint/2010/main" val="2624083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156EB-489C-4133-AD19-801243DF6DF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8E17D-8631-46BB-A56F-973E5B99534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7615" y="364774"/>
            <a:ext cx="2536770" cy="1490177"/>
          </a:xfrm>
          <a:prstGeom prst="rect">
            <a:avLst/>
          </a:prstGeom>
        </p:spPr>
      </p:pic>
    </p:spTree>
    <p:extLst>
      <p:ext uri="{BB962C8B-B14F-4D97-AF65-F5344CB8AC3E}">
        <p14:creationId xmlns:p14="http://schemas.microsoft.com/office/powerpoint/2010/main" val="201048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88392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156EB-489C-4133-AD19-801243DF6DF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8E17D-8631-46BB-A56F-973E5B995348}" type="slidenum">
              <a:rPr lang="en-US" smtClean="0"/>
              <a:t>‹#›</a:t>
            </a:fld>
            <a:endParaRPr lang="en-US"/>
          </a:p>
        </p:txBody>
      </p:sp>
      <p:pic>
        <p:nvPicPr>
          <p:cNvPr id="9" name="Picture 8">
            <a:extLst>
              <a:ext uri="{FF2B5EF4-FFF2-40B4-BE49-F238E27FC236}">
                <a16:creationId xmlns:a16="http://schemas.microsoft.com/office/drawing/2014/main" id="{8F1DFBA9-1A16-4582-8BE3-7CADCB3C87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211676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156EB-489C-4133-AD19-801243DF6DF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8E17D-8631-46BB-A56F-973E5B995348}" type="slidenum">
              <a:rPr lang="en-US" smtClean="0"/>
              <a:t>‹#›</a:t>
            </a:fld>
            <a:endParaRPr lang="en-US"/>
          </a:p>
        </p:txBody>
      </p:sp>
      <p:pic>
        <p:nvPicPr>
          <p:cNvPr id="9" name="Picture 8">
            <a:extLst>
              <a:ext uri="{FF2B5EF4-FFF2-40B4-BE49-F238E27FC236}">
                <a16:creationId xmlns:a16="http://schemas.microsoft.com/office/drawing/2014/main" id="{0166B000-501C-441C-AF82-7BFB418490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15331219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274638"/>
            <a:ext cx="8737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156EB-489C-4133-AD19-801243DF6DF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8E17D-8631-46BB-A56F-973E5B995348}" type="slidenum">
              <a:rPr lang="en-US" smtClean="0"/>
              <a:t>‹#›</a:t>
            </a:fld>
            <a:endParaRPr lang="en-US"/>
          </a:p>
        </p:txBody>
      </p:sp>
      <p:pic>
        <p:nvPicPr>
          <p:cNvPr id="9" name="Picture 8">
            <a:extLst>
              <a:ext uri="{FF2B5EF4-FFF2-40B4-BE49-F238E27FC236}">
                <a16:creationId xmlns:a16="http://schemas.microsoft.com/office/drawing/2014/main" id="{CBACB564-F6D4-4263-A260-3466FB394F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278473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156EB-489C-4133-AD19-801243DF6DF8}"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8E17D-8631-46BB-A56F-973E5B995348}" type="slidenum">
              <a:rPr lang="en-US" smtClean="0"/>
              <a:t>‹#›</a:t>
            </a:fld>
            <a:endParaRPr lang="en-US"/>
          </a:p>
        </p:txBody>
      </p:sp>
      <p:pic>
        <p:nvPicPr>
          <p:cNvPr id="9" name="Picture 8">
            <a:extLst>
              <a:ext uri="{FF2B5EF4-FFF2-40B4-BE49-F238E27FC236}">
                <a16:creationId xmlns:a16="http://schemas.microsoft.com/office/drawing/2014/main" id="{2E16026D-DD5C-429C-9369-04D8C062B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205620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274638"/>
            <a:ext cx="8737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156EB-489C-4133-AD19-801243DF6DF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8E17D-8631-46BB-A56F-973E5B995348}" type="slidenum">
              <a:rPr lang="en-US" smtClean="0"/>
              <a:t>‹#›</a:t>
            </a:fld>
            <a:endParaRPr lang="en-US"/>
          </a:p>
        </p:txBody>
      </p:sp>
      <p:pic>
        <p:nvPicPr>
          <p:cNvPr id="10" name="Picture 9">
            <a:extLst>
              <a:ext uri="{FF2B5EF4-FFF2-40B4-BE49-F238E27FC236}">
                <a16:creationId xmlns:a16="http://schemas.microsoft.com/office/drawing/2014/main" id="{C0F4600F-EFC3-42C1-8416-A2A40C6C4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408914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88392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156EB-489C-4133-AD19-801243DF6DF8}"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8E17D-8631-46BB-A56F-973E5B995348}" type="slidenum">
              <a:rPr lang="en-US" smtClean="0"/>
              <a:t>‹#›</a:t>
            </a:fld>
            <a:endParaRPr lang="en-US"/>
          </a:p>
        </p:txBody>
      </p:sp>
      <p:pic>
        <p:nvPicPr>
          <p:cNvPr id="12" name="Picture 11">
            <a:extLst>
              <a:ext uri="{FF2B5EF4-FFF2-40B4-BE49-F238E27FC236}">
                <a16:creationId xmlns:a16="http://schemas.microsoft.com/office/drawing/2014/main" id="{844BE91E-A29A-4AA0-9074-E87868E52E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42824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88392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8156EB-489C-4133-AD19-801243DF6DF8}"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8E17D-8631-46BB-A56F-973E5B995348}" type="slidenum">
              <a:rPr lang="en-US" smtClean="0"/>
              <a:t>‹#›</a:t>
            </a:fld>
            <a:endParaRPr lang="en-US"/>
          </a:p>
        </p:txBody>
      </p:sp>
      <p:pic>
        <p:nvPicPr>
          <p:cNvPr id="8" name="Picture 7">
            <a:extLst>
              <a:ext uri="{FF2B5EF4-FFF2-40B4-BE49-F238E27FC236}">
                <a16:creationId xmlns:a16="http://schemas.microsoft.com/office/drawing/2014/main" id="{D1191BBC-AA0F-4EB7-8B14-0AF26D9C1B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80526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156EB-489C-4133-AD19-801243DF6DF8}"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8E17D-8631-46BB-A56F-973E5B995348}" type="slidenum">
              <a:rPr lang="en-US" smtClean="0"/>
              <a:t>‹#›</a:t>
            </a:fld>
            <a:endParaRPr lang="en-US"/>
          </a:p>
        </p:txBody>
      </p:sp>
      <p:pic>
        <p:nvPicPr>
          <p:cNvPr id="7" name="Picture 6">
            <a:extLst>
              <a:ext uri="{FF2B5EF4-FFF2-40B4-BE49-F238E27FC236}">
                <a16:creationId xmlns:a16="http://schemas.microsoft.com/office/drawing/2014/main" id="{8FCA882D-7B7B-4CCD-8575-7C180E8359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330458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C0B484-E29A-492F-96BE-2DD0DC008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
        <p:nvSpPr>
          <p:cNvPr id="2" name="Title 1"/>
          <p:cNvSpPr>
            <a:spLocks noGrp="1"/>
          </p:cNvSpPr>
          <p:nvPr>
            <p:ph type="title"/>
          </p:nvPr>
        </p:nvSpPr>
        <p:spPr>
          <a:xfrm>
            <a:off x="7571317" y="2857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609600" y="1295400"/>
            <a:ext cx="6815667" cy="4820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71317" y="14478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156EB-489C-4133-AD19-801243DF6DF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8E17D-8631-46BB-A56F-973E5B995348}" type="slidenum">
              <a:rPr lang="en-US" smtClean="0"/>
              <a:t>‹#›</a:t>
            </a:fld>
            <a:endParaRPr lang="en-US"/>
          </a:p>
        </p:txBody>
      </p:sp>
    </p:spTree>
    <p:extLst>
      <p:ext uri="{BB962C8B-B14F-4D97-AF65-F5344CB8AC3E}">
        <p14:creationId xmlns:p14="http://schemas.microsoft.com/office/powerpoint/2010/main" val="19113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8156EB-489C-4133-AD19-801243DF6DF8}"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8E17D-8631-46BB-A56F-973E5B995348}" type="slidenum">
              <a:rPr lang="en-US" smtClean="0"/>
              <a:t>‹#›</a:t>
            </a:fld>
            <a:endParaRPr lang="en-US"/>
          </a:p>
        </p:txBody>
      </p:sp>
      <p:pic>
        <p:nvPicPr>
          <p:cNvPr id="10" name="Picture 9">
            <a:extLst>
              <a:ext uri="{FF2B5EF4-FFF2-40B4-BE49-F238E27FC236}">
                <a16:creationId xmlns:a16="http://schemas.microsoft.com/office/drawing/2014/main" id="{89221E32-EA36-4AB2-AD97-4F3131B084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863600" cy="1199580"/>
          </a:xfrm>
          <a:prstGeom prst="rect">
            <a:avLst/>
          </a:prstGeom>
        </p:spPr>
      </p:pic>
    </p:spTree>
    <p:extLst>
      <p:ext uri="{BB962C8B-B14F-4D97-AF65-F5344CB8AC3E}">
        <p14:creationId xmlns:p14="http://schemas.microsoft.com/office/powerpoint/2010/main" val="136023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714500"/>
            <a:ext cx="12192000" cy="51435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156EB-489C-4133-AD19-801243DF6DF8}" type="datetimeFigureOut">
              <a:rPr lang="en-US" smtClean="0"/>
              <a:t>4/13/2021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8E17D-8631-46BB-A56F-973E5B995348}" type="slidenum">
              <a:rPr lang="en-US" smtClean="0"/>
              <a:t>‹#›</a:t>
            </a:fld>
            <a:endParaRPr lang="en-US"/>
          </a:p>
        </p:txBody>
      </p:sp>
    </p:spTree>
    <p:extLst>
      <p:ext uri="{BB962C8B-B14F-4D97-AF65-F5344CB8AC3E}">
        <p14:creationId xmlns:p14="http://schemas.microsoft.com/office/powerpoint/2010/main" val="2423612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1.png"/><Relationship Id="rId7" Type="http://schemas.openxmlformats.org/officeDocument/2006/relationships/image" Target="../media/image4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1.png"/><Relationship Id="rId7" Type="http://schemas.openxmlformats.org/officeDocument/2006/relationships/image" Target="../media/image6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78.svg"/></Relationships>
</file>

<file path=ppt/slides/_rels/slide5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839E-E62B-41F2-AA0C-3E11CE63B788}"/>
              </a:ext>
            </a:extLst>
          </p:cNvPr>
          <p:cNvSpPr>
            <a:spLocks noGrp="1"/>
          </p:cNvSpPr>
          <p:nvPr>
            <p:ph type="ctrTitle"/>
          </p:nvPr>
        </p:nvSpPr>
        <p:spPr/>
        <p:txBody>
          <a:bodyPr/>
          <a:lstStyle/>
          <a:p>
            <a:r>
              <a:rPr lang="en-US" dirty="0"/>
              <a:t>Medicaid Access &amp; Coverage in 2019</a:t>
            </a:r>
          </a:p>
        </p:txBody>
      </p:sp>
      <p:sp>
        <p:nvSpPr>
          <p:cNvPr id="3" name="Subtitle 2">
            <a:extLst>
              <a:ext uri="{FF2B5EF4-FFF2-40B4-BE49-F238E27FC236}">
                <a16:creationId xmlns:a16="http://schemas.microsoft.com/office/drawing/2014/main" id="{6F9F627D-7940-4B85-90F3-E2CEB7D70169}"/>
              </a:ext>
            </a:extLst>
          </p:cNvPr>
          <p:cNvSpPr>
            <a:spLocks noGrp="1"/>
          </p:cNvSpPr>
          <p:nvPr>
            <p:ph type="subTitle" idx="1"/>
          </p:nvPr>
        </p:nvSpPr>
        <p:spPr>
          <a:xfrm>
            <a:off x="1638300" y="3429000"/>
            <a:ext cx="8915400" cy="2209800"/>
          </a:xfrm>
        </p:spPr>
        <p:txBody>
          <a:bodyPr>
            <a:normAutofit/>
          </a:bodyPr>
          <a:lstStyle/>
          <a:p>
            <a:r>
              <a:rPr lang="en-US" sz="2400" dirty="0"/>
              <a:t>Graphics Featuring Results from the Institute for Medicaid Innovation’s</a:t>
            </a:r>
          </a:p>
          <a:p>
            <a:r>
              <a:rPr lang="en-US" sz="2400" dirty="0"/>
              <a:t>2020 Annual Medicaid Managed Care Survey</a:t>
            </a:r>
          </a:p>
          <a:p>
            <a:endParaRPr lang="en-US" sz="2400" dirty="0"/>
          </a:p>
        </p:txBody>
      </p:sp>
    </p:spTree>
    <p:extLst>
      <p:ext uri="{BB962C8B-B14F-4D97-AF65-F5344CB8AC3E}">
        <p14:creationId xmlns:p14="http://schemas.microsoft.com/office/powerpoint/2010/main" val="337085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4B9C50-6839-462E-9931-30B8B75F70B8}"/>
              </a:ext>
            </a:extLst>
          </p:cNvPr>
          <p:cNvSpPr/>
          <p:nvPr/>
        </p:nvSpPr>
        <p:spPr>
          <a:xfrm>
            <a:off x="0" y="2133600"/>
            <a:ext cx="121920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E0B98272-1E44-42B3-B789-FED4D5B9CE15}"/>
              </a:ext>
            </a:extLst>
          </p:cNvPr>
          <p:cNvPicPr>
            <a:picLocks noChangeAspect="1"/>
          </p:cNvPicPr>
          <p:nvPr/>
        </p:nvPicPr>
        <p:blipFill rotWithShape="1">
          <a:blip r:embed="rId3">
            <a:extLst>
              <a:ext uri="{28A0092B-C50C-407E-A947-70E740481C1C}">
                <a14:useLocalDpi xmlns:a14="http://schemas.microsoft.com/office/drawing/2010/main" val="0"/>
              </a:ext>
            </a:extLst>
          </a:blip>
          <a:srcRect t="19047" b="3724"/>
          <a:stretch/>
        </p:blipFill>
        <p:spPr>
          <a:xfrm>
            <a:off x="1981200" y="683568"/>
            <a:ext cx="7641564" cy="6098232"/>
          </a:xfrm>
          <a:prstGeom prst="rect">
            <a:avLst/>
          </a:prstGeom>
        </p:spPr>
      </p:pic>
      <p:sp>
        <p:nvSpPr>
          <p:cNvPr id="9" name="TextBox 8">
            <a:extLst>
              <a:ext uri="{FF2B5EF4-FFF2-40B4-BE49-F238E27FC236}">
                <a16:creationId xmlns:a16="http://schemas.microsoft.com/office/drawing/2014/main" id="{D1F4F24C-2C51-44A0-9365-E8DBFBD37393}"/>
              </a:ext>
            </a:extLst>
          </p:cNvPr>
          <p:cNvSpPr txBox="1"/>
          <p:nvPr/>
        </p:nvSpPr>
        <p:spPr>
          <a:xfrm>
            <a:off x="4495800" y="6548736"/>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3" name="TextBox 2">
            <a:extLst>
              <a:ext uri="{FF2B5EF4-FFF2-40B4-BE49-F238E27FC236}">
                <a16:creationId xmlns:a16="http://schemas.microsoft.com/office/drawing/2014/main" id="{7DA727A4-7561-4F1C-8105-67A49F799972}"/>
              </a:ext>
            </a:extLst>
          </p:cNvPr>
          <p:cNvSpPr txBox="1"/>
          <p:nvPr/>
        </p:nvSpPr>
        <p:spPr>
          <a:xfrm>
            <a:off x="2286000" y="162580"/>
            <a:ext cx="7010400" cy="523220"/>
          </a:xfrm>
          <a:prstGeom prst="rect">
            <a:avLst/>
          </a:prstGeom>
          <a:solidFill>
            <a:srgbClr val="ECECEC"/>
          </a:solidFill>
        </p:spPr>
        <p:txBody>
          <a:bodyPr wrap="square" rtlCol="0">
            <a:spAutoFit/>
          </a:bodyPr>
          <a:lstStyle/>
          <a:p>
            <a:pPr algn="ctr"/>
            <a:r>
              <a:rPr lang="en-US" sz="1400" dirty="0">
                <a:latin typeface="GothamMedium" pitchFamily="50" charset="0"/>
              </a:rPr>
              <a:t>Percentage of Medicaid MCOs with Special</a:t>
            </a:r>
          </a:p>
          <a:p>
            <a:pPr algn="ctr"/>
            <a:r>
              <a:rPr lang="en-US" sz="1400" dirty="0">
                <a:latin typeface="GothamMedium" pitchFamily="50" charset="0"/>
              </a:rPr>
              <a:t>Provider Contracts, 2019</a:t>
            </a:r>
          </a:p>
        </p:txBody>
      </p:sp>
    </p:spTree>
    <p:extLst>
      <p:ext uri="{BB962C8B-B14F-4D97-AF65-F5344CB8AC3E}">
        <p14:creationId xmlns:p14="http://schemas.microsoft.com/office/powerpoint/2010/main" val="199999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C2F2D-1AE8-491E-BF3E-6C4252C5267C}"/>
              </a:ext>
            </a:extLst>
          </p:cNvPr>
          <p:cNvSpPr/>
          <p:nvPr/>
        </p:nvSpPr>
        <p:spPr>
          <a:xfrm>
            <a:off x="0" y="2133600"/>
            <a:ext cx="121920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27F4B695-47B8-4A16-A70E-3425C7B30ED5}"/>
              </a:ext>
            </a:extLst>
          </p:cNvPr>
          <p:cNvPicPr>
            <a:picLocks noChangeAspect="1"/>
          </p:cNvPicPr>
          <p:nvPr/>
        </p:nvPicPr>
        <p:blipFill rotWithShape="1">
          <a:blip r:embed="rId3">
            <a:extLst>
              <a:ext uri="{28A0092B-C50C-407E-A947-70E740481C1C}">
                <a14:useLocalDpi xmlns:a14="http://schemas.microsoft.com/office/drawing/2010/main" val="0"/>
              </a:ext>
            </a:extLst>
          </a:blip>
          <a:srcRect t="20000"/>
          <a:stretch/>
        </p:blipFill>
        <p:spPr>
          <a:xfrm>
            <a:off x="2189268" y="813375"/>
            <a:ext cx="7538388" cy="5943600"/>
          </a:xfrm>
          <a:prstGeom prst="rect">
            <a:avLst/>
          </a:prstGeom>
        </p:spPr>
      </p:pic>
      <p:sp>
        <p:nvSpPr>
          <p:cNvPr id="9" name="TextBox 8">
            <a:extLst>
              <a:ext uri="{FF2B5EF4-FFF2-40B4-BE49-F238E27FC236}">
                <a16:creationId xmlns:a16="http://schemas.microsoft.com/office/drawing/2014/main" id="{F71B67BA-0167-4AB9-AB02-629CA009729E}"/>
              </a:ext>
            </a:extLst>
          </p:cNvPr>
          <p:cNvSpPr txBox="1"/>
          <p:nvPr/>
        </p:nvSpPr>
        <p:spPr>
          <a:xfrm>
            <a:off x="4648200" y="629977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3" name="TextBox 2">
            <a:extLst>
              <a:ext uri="{FF2B5EF4-FFF2-40B4-BE49-F238E27FC236}">
                <a16:creationId xmlns:a16="http://schemas.microsoft.com/office/drawing/2014/main" id="{DB20ED33-B208-4A6A-8E03-B2149AA67613}"/>
              </a:ext>
            </a:extLst>
          </p:cNvPr>
          <p:cNvSpPr txBox="1"/>
          <p:nvPr/>
        </p:nvSpPr>
        <p:spPr>
          <a:xfrm>
            <a:off x="2505111" y="228600"/>
            <a:ext cx="6906701" cy="584775"/>
          </a:xfrm>
          <a:prstGeom prst="rect">
            <a:avLst/>
          </a:prstGeom>
          <a:solidFill>
            <a:srgbClr val="ECECEC"/>
          </a:solidFill>
        </p:spPr>
        <p:txBody>
          <a:bodyPr wrap="square" rtlCol="0">
            <a:spAutoFit/>
          </a:bodyPr>
          <a:lstStyle/>
          <a:p>
            <a:pPr algn="ctr"/>
            <a:r>
              <a:rPr lang="en-US" sz="1600" dirty="0">
                <a:latin typeface="GothamMedium" pitchFamily="50" charset="0"/>
              </a:rPr>
              <a:t>Top 10 Strategies Used by Medicaid MCOs to Recruit </a:t>
            </a:r>
          </a:p>
          <a:p>
            <a:pPr algn="ctr"/>
            <a:r>
              <a:rPr lang="en-US" sz="1600" dirty="0">
                <a:latin typeface="GothamMedium" pitchFamily="50" charset="0"/>
              </a:rPr>
              <a:t>and Retain Providers, 2019</a:t>
            </a:r>
          </a:p>
        </p:txBody>
      </p:sp>
    </p:spTree>
    <p:extLst>
      <p:ext uri="{BB962C8B-B14F-4D97-AF65-F5344CB8AC3E}">
        <p14:creationId xmlns:p14="http://schemas.microsoft.com/office/powerpoint/2010/main" val="48008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7E95E3-3D20-4A2D-A6DA-8E922F1B3EF8}"/>
              </a:ext>
            </a:extLst>
          </p:cNvPr>
          <p:cNvSpPr/>
          <p:nvPr/>
        </p:nvSpPr>
        <p:spPr>
          <a:xfrm>
            <a:off x="0" y="76200"/>
            <a:ext cx="12192000" cy="678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26AC57FC-1AF9-46C3-96E1-5E14DC279A32}"/>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B8B5BD-4BAE-4264-A67A-49B5CF914E2D}"/>
              </a:ext>
            </a:extLst>
          </p:cNvPr>
          <p:cNvPicPr>
            <a:picLocks noChangeAspect="1"/>
          </p:cNvPicPr>
          <p:nvPr/>
        </p:nvPicPr>
        <p:blipFill>
          <a:blip r:embed="rId2"/>
          <a:stretch>
            <a:fillRect/>
          </a:stretch>
        </p:blipFill>
        <p:spPr>
          <a:xfrm>
            <a:off x="723900" y="609600"/>
            <a:ext cx="10744200" cy="5638800"/>
          </a:xfrm>
          <a:prstGeom prst="rect">
            <a:avLst/>
          </a:prstGeom>
        </p:spPr>
      </p:pic>
    </p:spTree>
    <p:extLst>
      <p:ext uri="{BB962C8B-B14F-4D97-AF65-F5344CB8AC3E}">
        <p14:creationId xmlns:p14="http://schemas.microsoft.com/office/powerpoint/2010/main" val="331084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9C2550-4AF4-4042-97B9-BE0CEBB5F196}"/>
              </a:ext>
            </a:extLst>
          </p:cNvPr>
          <p:cNvSpPr/>
          <p:nvPr/>
        </p:nvSpPr>
        <p:spPr>
          <a:xfrm>
            <a:off x="0" y="76200"/>
            <a:ext cx="12192000" cy="678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B17D6CA7-6DE3-4B7D-9221-49626F7FF8AB}"/>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8AA7CEC-8A93-4EB3-9EDA-47C39D9CBF25}"/>
              </a:ext>
            </a:extLst>
          </p:cNvPr>
          <p:cNvPicPr>
            <a:picLocks noChangeAspect="1"/>
          </p:cNvPicPr>
          <p:nvPr/>
        </p:nvPicPr>
        <p:blipFill>
          <a:blip r:embed="rId2"/>
          <a:stretch>
            <a:fillRect/>
          </a:stretch>
        </p:blipFill>
        <p:spPr>
          <a:xfrm>
            <a:off x="638175" y="638175"/>
            <a:ext cx="10915650" cy="5581650"/>
          </a:xfrm>
          <a:prstGeom prst="rect">
            <a:avLst/>
          </a:prstGeom>
        </p:spPr>
      </p:pic>
    </p:spTree>
    <p:extLst>
      <p:ext uri="{BB962C8B-B14F-4D97-AF65-F5344CB8AC3E}">
        <p14:creationId xmlns:p14="http://schemas.microsoft.com/office/powerpoint/2010/main" val="372147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63E5AAEE-0748-45BB-9B64-74C2831451FA}"/>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4EEE11-83E4-4DE9-9EF8-0D73DDB1EFCA}"/>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66F9B1-6977-4DBA-AB04-86A3347378A4}"/>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404191-6FD0-486C-BA31-C345CAB79159}"/>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BD04D7A-E974-4400-B16A-32FF01462090}"/>
              </a:ext>
            </a:extLst>
          </p:cNvPr>
          <p:cNvPicPr>
            <a:picLocks noChangeAspect="1"/>
          </p:cNvPicPr>
          <p:nvPr/>
        </p:nvPicPr>
        <p:blipFill>
          <a:blip r:embed="rId2"/>
          <a:stretch>
            <a:fillRect/>
          </a:stretch>
        </p:blipFill>
        <p:spPr>
          <a:xfrm>
            <a:off x="623887" y="376237"/>
            <a:ext cx="10944225" cy="6105525"/>
          </a:xfrm>
          <a:prstGeom prst="rect">
            <a:avLst/>
          </a:prstGeom>
        </p:spPr>
      </p:pic>
    </p:spTree>
    <p:extLst>
      <p:ext uri="{BB962C8B-B14F-4D97-AF65-F5344CB8AC3E}">
        <p14:creationId xmlns:p14="http://schemas.microsoft.com/office/powerpoint/2010/main" val="71404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CC49F2-C090-44EE-9114-37E695F1213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F93C00-AFCA-4020-8962-BD295ED3A018}"/>
              </a:ext>
            </a:extLst>
          </p:cNvPr>
          <p:cNvSpPr/>
          <p:nvPr/>
        </p:nvSpPr>
        <p:spPr>
          <a:xfrm>
            <a:off x="0" y="5638800"/>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249B5A7B-39C4-4F84-ABCD-EC78B1F2DA72}"/>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0D2594-A3B5-4457-B969-16853B7AABBC}"/>
              </a:ext>
            </a:extLst>
          </p:cNvPr>
          <p:cNvPicPr>
            <a:picLocks noChangeAspect="1"/>
          </p:cNvPicPr>
          <p:nvPr/>
        </p:nvPicPr>
        <p:blipFill>
          <a:blip r:embed="rId2"/>
          <a:stretch>
            <a:fillRect/>
          </a:stretch>
        </p:blipFill>
        <p:spPr>
          <a:xfrm>
            <a:off x="633412" y="538162"/>
            <a:ext cx="10925175" cy="5781675"/>
          </a:xfrm>
          <a:prstGeom prst="rect">
            <a:avLst/>
          </a:prstGeom>
        </p:spPr>
      </p:pic>
    </p:spTree>
    <p:extLst>
      <p:ext uri="{BB962C8B-B14F-4D97-AF65-F5344CB8AC3E}">
        <p14:creationId xmlns:p14="http://schemas.microsoft.com/office/powerpoint/2010/main" val="340274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2C74B6-ACFF-4C9B-83F3-7426CBE8C7F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91F711AC-D986-4CED-A8C2-F5B2228DF71A}"/>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50E75C-3C61-4FD8-B11A-4B14FE9393CB}"/>
              </a:ext>
            </a:extLst>
          </p:cNvPr>
          <p:cNvPicPr>
            <a:picLocks noChangeAspect="1"/>
          </p:cNvPicPr>
          <p:nvPr/>
        </p:nvPicPr>
        <p:blipFill>
          <a:blip r:embed="rId2"/>
          <a:stretch>
            <a:fillRect/>
          </a:stretch>
        </p:blipFill>
        <p:spPr>
          <a:xfrm>
            <a:off x="681037" y="366712"/>
            <a:ext cx="10829925" cy="6124575"/>
          </a:xfrm>
          <a:prstGeom prst="rect">
            <a:avLst/>
          </a:prstGeom>
        </p:spPr>
      </p:pic>
    </p:spTree>
    <p:extLst>
      <p:ext uri="{BB962C8B-B14F-4D97-AF65-F5344CB8AC3E}">
        <p14:creationId xmlns:p14="http://schemas.microsoft.com/office/powerpoint/2010/main" val="111750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901300-49FB-46D7-B866-6CAD318F3CEC}"/>
              </a:ext>
            </a:extLst>
          </p:cNvPr>
          <p:cNvSpPr/>
          <p:nvPr/>
        </p:nvSpPr>
        <p:spPr>
          <a:xfrm>
            <a:off x="0" y="-7620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450F964-58BB-4E66-8FA3-4413F7053B71}"/>
              </a:ext>
            </a:extLst>
          </p:cNvPr>
          <p:cNvPicPr>
            <a:picLocks noChangeAspect="1"/>
          </p:cNvPicPr>
          <p:nvPr/>
        </p:nvPicPr>
        <p:blipFill>
          <a:blip r:embed="rId2"/>
          <a:stretch>
            <a:fillRect/>
          </a:stretch>
        </p:blipFill>
        <p:spPr>
          <a:xfrm>
            <a:off x="685800" y="538162"/>
            <a:ext cx="10820400" cy="5781675"/>
          </a:xfrm>
          <a:prstGeom prst="rect">
            <a:avLst/>
          </a:prstGeom>
        </p:spPr>
      </p:pic>
    </p:spTree>
    <p:extLst>
      <p:ext uri="{BB962C8B-B14F-4D97-AF65-F5344CB8AC3E}">
        <p14:creationId xmlns:p14="http://schemas.microsoft.com/office/powerpoint/2010/main" val="3033102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63E5AAEE-0748-45BB-9B64-74C2831451FA}"/>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66F9B1-6977-4DBA-AB04-86A3347378A4}"/>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897AC8-AD3F-4F9B-AF0D-EDAB57459903}"/>
              </a:ext>
            </a:extLst>
          </p:cNvPr>
          <p:cNvPicPr>
            <a:picLocks noChangeAspect="1"/>
          </p:cNvPicPr>
          <p:nvPr/>
        </p:nvPicPr>
        <p:blipFill>
          <a:blip r:embed="rId2"/>
          <a:stretch>
            <a:fillRect/>
          </a:stretch>
        </p:blipFill>
        <p:spPr>
          <a:xfrm>
            <a:off x="652462" y="390525"/>
            <a:ext cx="10887075" cy="6076950"/>
          </a:xfrm>
          <a:prstGeom prst="rect">
            <a:avLst/>
          </a:prstGeom>
        </p:spPr>
      </p:pic>
    </p:spTree>
    <p:extLst>
      <p:ext uri="{BB962C8B-B14F-4D97-AF65-F5344CB8AC3E}">
        <p14:creationId xmlns:p14="http://schemas.microsoft.com/office/powerpoint/2010/main" val="199996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ADC901-6F81-45BF-9322-EDE09AAE9B5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FF8C6C-F3E5-4E80-93A2-69E6467B760F}"/>
              </a:ext>
            </a:extLst>
          </p:cNvPr>
          <p:cNvPicPr>
            <a:picLocks noChangeAspect="1"/>
          </p:cNvPicPr>
          <p:nvPr/>
        </p:nvPicPr>
        <p:blipFill>
          <a:blip r:embed="rId2"/>
          <a:stretch>
            <a:fillRect/>
          </a:stretch>
        </p:blipFill>
        <p:spPr>
          <a:xfrm>
            <a:off x="661987" y="385762"/>
            <a:ext cx="10868025" cy="6086475"/>
          </a:xfrm>
          <a:prstGeom prst="rect">
            <a:avLst/>
          </a:prstGeom>
        </p:spPr>
      </p:pic>
    </p:spTree>
    <p:extLst>
      <p:ext uri="{BB962C8B-B14F-4D97-AF65-F5344CB8AC3E}">
        <p14:creationId xmlns:p14="http://schemas.microsoft.com/office/powerpoint/2010/main" val="115412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B1FCA4-C544-4EE1-8F88-3E51098BE900}"/>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544CE5-59E3-4626-8F94-C66D9AC387C6}"/>
              </a:ext>
            </a:extLst>
          </p:cNvPr>
          <p:cNvPicPr>
            <a:picLocks noChangeAspect="1"/>
          </p:cNvPicPr>
          <p:nvPr/>
        </p:nvPicPr>
        <p:blipFill>
          <a:blip r:embed="rId2"/>
          <a:stretch>
            <a:fillRect/>
          </a:stretch>
        </p:blipFill>
        <p:spPr>
          <a:xfrm>
            <a:off x="790575" y="609600"/>
            <a:ext cx="10610850" cy="5400675"/>
          </a:xfrm>
          <a:prstGeom prst="rect">
            <a:avLst/>
          </a:prstGeom>
        </p:spPr>
      </p:pic>
    </p:spTree>
    <p:extLst>
      <p:ext uri="{BB962C8B-B14F-4D97-AF65-F5344CB8AC3E}">
        <p14:creationId xmlns:p14="http://schemas.microsoft.com/office/powerpoint/2010/main" val="29041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79A3AB-5DA4-4DD9-9CFB-FD50BCB9EF8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FB26F1-063D-4EDF-A23F-4B7943D9942F}"/>
              </a:ext>
            </a:extLst>
          </p:cNvPr>
          <p:cNvSpPr/>
          <p:nvPr/>
        </p:nvSpPr>
        <p:spPr>
          <a:xfrm>
            <a:off x="0" y="5638800"/>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B95DBD5D-0E0E-46DF-A62D-8B1F207DFB34}"/>
              </a:ext>
            </a:extLst>
          </p:cNvPr>
          <p:cNvSpPr/>
          <p:nvPr/>
        </p:nvSpPr>
        <p:spPr>
          <a:xfrm rot="17216901">
            <a:off x="10000995" y="96094"/>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8B2EC00-913F-4102-8FE8-BD78D7553C8D}"/>
              </a:ext>
            </a:extLst>
          </p:cNvPr>
          <p:cNvPicPr>
            <a:picLocks noChangeAspect="1"/>
          </p:cNvPicPr>
          <p:nvPr/>
        </p:nvPicPr>
        <p:blipFill>
          <a:blip r:embed="rId2"/>
          <a:stretch>
            <a:fillRect/>
          </a:stretch>
        </p:blipFill>
        <p:spPr>
          <a:xfrm>
            <a:off x="642937" y="519112"/>
            <a:ext cx="10906125" cy="5819775"/>
          </a:xfrm>
          <a:prstGeom prst="rect">
            <a:avLst/>
          </a:prstGeom>
        </p:spPr>
      </p:pic>
    </p:spTree>
    <p:extLst>
      <p:ext uri="{BB962C8B-B14F-4D97-AF65-F5344CB8AC3E}">
        <p14:creationId xmlns:p14="http://schemas.microsoft.com/office/powerpoint/2010/main" val="205787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585CB3-E9AE-4524-8C05-E406B4094A6B}"/>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C52923-7BF3-4679-B5B7-31B2BFDA374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D22F584-5791-49CD-890A-FC613DDCFC6F}"/>
              </a:ext>
            </a:extLst>
          </p:cNvPr>
          <p:cNvPicPr>
            <a:picLocks noChangeAspect="1"/>
          </p:cNvPicPr>
          <p:nvPr/>
        </p:nvPicPr>
        <p:blipFill>
          <a:blip r:embed="rId2"/>
          <a:stretch>
            <a:fillRect/>
          </a:stretch>
        </p:blipFill>
        <p:spPr>
          <a:xfrm>
            <a:off x="595312" y="433387"/>
            <a:ext cx="11001375" cy="5991225"/>
          </a:xfrm>
          <a:prstGeom prst="rect">
            <a:avLst/>
          </a:prstGeom>
        </p:spPr>
      </p:pic>
    </p:spTree>
    <p:extLst>
      <p:ext uri="{BB962C8B-B14F-4D97-AF65-F5344CB8AC3E}">
        <p14:creationId xmlns:p14="http://schemas.microsoft.com/office/powerpoint/2010/main" val="343603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F0452FB-DF38-423B-876F-2C900AF4A873}"/>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6896A8-5DE5-4FFC-9CC5-253BF61ED088}"/>
              </a:ext>
            </a:extLst>
          </p:cNvPr>
          <p:cNvSpPr/>
          <p:nvPr/>
        </p:nvSpPr>
        <p:spPr>
          <a:xfrm>
            <a:off x="0" y="5486400"/>
            <a:ext cx="12192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C5D0407-E446-4BDB-806A-C2330A014070}"/>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3905CC-C0E6-4B8A-8049-3EA4A5439D0C}"/>
              </a:ext>
            </a:extLst>
          </p:cNvPr>
          <p:cNvPicPr>
            <a:picLocks noChangeAspect="1"/>
          </p:cNvPicPr>
          <p:nvPr/>
        </p:nvPicPr>
        <p:blipFill>
          <a:blip r:embed="rId2"/>
          <a:stretch>
            <a:fillRect/>
          </a:stretch>
        </p:blipFill>
        <p:spPr>
          <a:xfrm>
            <a:off x="666750" y="581025"/>
            <a:ext cx="10858500" cy="5695950"/>
          </a:xfrm>
          <a:prstGeom prst="rect">
            <a:avLst/>
          </a:prstGeom>
        </p:spPr>
      </p:pic>
    </p:spTree>
    <p:extLst>
      <p:ext uri="{BB962C8B-B14F-4D97-AF65-F5344CB8AC3E}">
        <p14:creationId xmlns:p14="http://schemas.microsoft.com/office/powerpoint/2010/main" val="397923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9B9C77-5D05-4555-AEC5-C7DADC2A3F58}"/>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1A192F-98A4-4EB1-9E37-A4949FEC257D}"/>
              </a:ext>
            </a:extLst>
          </p:cNvPr>
          <p:cNvSpPr/>
          <p:nvPr/>
        </p:nvSpPr>
        <p:spPr>
          <a:xfrm>
            <a:off x="6596517" y="6220968"/>
            <a:ext cx="4876800" cy="256032"/>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7EC6621-710A-47DE-A524-5F26F548DC5A}"/>
              </a:ext>
            </a:extLst>
          </p:cNvPr>
          <p:cNvSpPr txBox="1"/>
          <p:nvPr/>
        </p:nvSpPr>
        <p:spPr>
          <a:xfrm>
            <a:off x="6705600" y="6220968"/>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13" name="Rectangle 12">
            <a:extLst>
              <a:ext uri="{FF2B5EF4-FFF2-40B4-BE49-F238E27FC236}">
                <a16:creationId xmlns:a16="http://schemas.microsoft.com/office/drawing/2014/main" id="{82BA7227-CC71-468A-A9A4-031C17E39F4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D6B39D-3DEB-477E-8DB4-841AD7E6409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DFE226-0867-485F-96FA-82C75FB14669}"/>
              </a:ext>
            </a:extLst>
          </p:cNvPr>
          <p:cNvPicPr>
            <a:picLocks noChangeAspect="1"/>
          </p:cNvPicPr>
          <p:nvPr/>
        </p:nvPicPr>
        <p:blipFill>
          <a:blip r:embed="rId2"/>
          <a:stretch>
            <a:fillRect/>
          </a:stretch>
        </p:blipFill>
        <p:spPr>
          <a:xfrm>
            <a:off x="642937" y="419100"/>
            <a:ext cx="10906125" cy="6019800"/>
          </a:xfrm>
          <a:prstGeom prst="rect">
            <a:avLst/>
          </a:prstGeom>
        </p:spPr>
      </p:pic>
    </p:spTree>
    <p:extLst>
      <p:ext uri="{BB962C8B-B14F-4D97-AF65-F5344CB8AC3E}">
        <p14:creationId xmlns:p14="http://schemas.microsoft.com/office/powerpoint/2010/main" val="280295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6BF76F-DC1D-406E-90F1-58051388616B}"/>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1007139-6376-4156-B8FE-B56E76A88A93}"/>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9B25CB-B6A1-49A4-AF2D-A0282F26F23A}"/>
              </a:ext>
            </a:extLst>
          </p:cNvPr>
          <p:cNvPicPr>
            <a:picLocks noChangeAspect="1"/>
          </p:cNvPicPr>
          <p:nvPr/>
        </p:nvPicPr>
        <p:blipFill>
          <a:blip r:embed="rId2"/>
          <a:stretch>
            <a:fillRect/>
          </a:stretch>
        </p:blipFill>
        <p:spPr>
          <a:xfrm>
            <a:off x="600075" y="409575"/>
            <a:ext cx="10991850" cy="6038850"/>
          </a:xfrm>
          <a:prstGeom prst="rect">
            <a:avLst/>
          </a:prstGeom>
        </p:spPr>
      </p:pic>
    </p:spTree>
    <p:extLst>
      <p:ext uri="{BB962C8B-B14F-4D97-AF65-F5344CB8AC3E}">
        <p14:creationId xmlns:p14="http://schemas.microsoft.com/office/powerpoint/2010/main" val="84788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9856B9-AC6F-48E5-A30C-359BCA828260}"/>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49406A-B935-4691-99D7-D314EF81C19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CB752A-0958-4208-8096-2B1303F1DF50}"/>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5E393F3-2308-4273-B41C-4F683167103A}"/>
              </a:ext>
            </a:extLst>
          </p:cNvPr>
          <p:cNvPicPr>
            <a:picLocks noChangeAspect="1"/>
          </p:cNvPicPr>
          <p:nvPr/>
        </p:nvPicPr>
        <p:blipFill>
          <a:blip r:embed="rId2"/>
          <a:stretch>
            <a:fillRect/>
          </a:stretch>
        </p:blipFill>
        <p:spPr>
          <a:xfrm>
            <a:off x="685800" y="433387"/>
            <a:ext cx="10820400" cy="5991225"/>
          </a:xfrm>
          <a:prstGeom prst="rect">
            <a:avLst/>
          </a:prstGeom>
        </p:spPr>
      </p:pic>
    </p:spTree>
    <p:extLst>
      <p:ext uri="{BB962C8B-B14F-4D97-AF65-F5344CB8AC3E}">
        <p14:creationId xmlns:p14="http://schemas.microsoft.com/office/powerpoint/2010/main" val="3605872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74548D5A-BDAE-4650-A6E8-BE671CC8A27D}"/>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45FB0D1-EADB-4366-B79C-7B7A4D3F54B3}"/>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B70781-5C64-424E-8DAF-E3F5FB51668B}"/>
              </a:ext>
            </a:extLst>
          </p:cNvPr>
          <p:cNvPicPr>
            <a:picLocks noChangeAspect="1"/>
          </p:cNvPicPr>
          <p:nvPr/>
        </p:nvPicPr>
        <p:blipFill>
          <a:blip r:embed="rId2"/>
          <a:stretch>
            <a:fillRect/>
          </a:stretch>
        </p:blipFill>
        <p:spPr>
          <a:xfrm>
            <a:off x="595312" y="433387"/>
            <a:ext cx="11001375" cy="5991225"/>
          </a:xfrm>
          <a:prstGeom prst="rect">
            <a:avLst/>
          </a:prstGeom>
        </p:spPr>
      </p:pic>
    </p:spTree>
    <p:extLst>
      <p:ext uri="{BB962C8B-B14F-4D97-AF65-F5344CB8AC3E}">
        <p14:creationId xmlns:p14="http://schemas.microsoft.com/office/powerpoint/2010/main" val="3237541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E4188D-8082-4D62-9A5F-320C8E51B3A3}"/>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B096C6-B2BD-42BC-9AB2-81EC20D85ECB}"/>
              </a:ext>
            </a:extLst>
          </p:cNvPr>
          <p:cNvSpPr/>
          <p:nvPr/>
        </p:nvSpPr>
        <p:spPr>
          <a:xfrm>
            <a:off x="0" y="5638800"/>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8368AC-43E4-43E3-9FC6-6FAEF60EAEE5}"/>
              </a:ext>
            </a:extLst>
          </p:cNvPr>
          <p:cNvPicPr>
            <a:picLocks noChangeAspect="1"/>
          </p:cNvPicPr>
          <p:nvPr/>
        </p:nvPicPr>
        <p:blipFill>
          <a:blip r:embed="rId2"/>
          <a:stretch>
            <a:fillRect/>
          </a:stretch>
        </p:blipFill>
        <p:spPr>
          <a:xfrm>
            <a:off x="671512" y="557212"/>
            <a:ext cx="10848975" cy="5743575"/>
          </a:xfrm>
          <a:prstGeom prst="rect">
            <a:avLst/>
          </a:prstGeom>
        </p:spPr>
      </p:pic>
    </p:spTree>
    <p:extLst>
      <p:ext uri="{BB962C8B-B14F-4D97-AF65-F5344CB8AC3E}">
        <p14:creationId xmlns:p14="http://schemas.microsoft.com/office/powerpoint/2010/main" val="275506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7B8B-2660-49C5-840C-9FF716EED8B6}"/>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5F4C6A1E-AA03-4E9A-92CF-88ED0621FC5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8DBBD6-6742-4778-ADE4-D698CD3BE341}"/>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343F04A6-3AF5-4708-96AD-16167B8FA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9" name="Rectangle: Single Corner Snipped 8">
            <a:extLst>
              <a:ext uri="{FF2B5EF4-FFF2-40B4-BE49-F238E27FC236}">
                <a16:creationId xmlns:a16="http://schemas.microsoft.com/office/drawing/2014/main" id="{95DC493B-8DA9-45C8-99A6-C2C84A748104}"/>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69FD7D0-423D-4046-9165-1A581A2A384A}"/>
              </a:ext>
            </a:extLst>
          </p:cNvPr>
          <p:cNvSpPr txBox="1"/>
          <p:nvPr/>
        </p:nvSpPr>
        <p:spPr>
          <a:xfrm>
            <a:off x="1320183" y="304800"/>
            <a:ext cx="2124057" cy="523220"/>
          </a:xfrm>
          <a:prstGeom prst="rect">
            <a:avLst/>
          </a:prstGeom>
          <a:noFill/>
        </p:spPr>
        <p:txBody>
          <a:bodyPr wrap="square" rtlCol="0">
            <a:spAutoFit/>
          </a:bodyPr>
          <a:lstStyle/>
          <a:p>
            <a:r>
              <a:rPr lang="en-US" sz="2800" dirty="0">
                <a:solidFill>
                  <a:srgbClr val="376092"/>
                </a:solidFill>
                <a:latin typeface="GothamMedium" pitchFamily="50" charset="0"/>
              </a:rPr>
              <a:t>Pharmacy</a:t>
            </a:r>
          </a:p>
        </p:txBody>
      </p:sp>
      <p:sp>
        <p:nvSpPr>
          <p:cNvPr id="11" name="TextBox 10">
            <a:extLst>
              <a:ext uri="{FF2B5EF4-FFF2-40B4-BE49-F238E27FC236}">
                <a16:creationId xmlns:a16="http://schemas.microsoft.com/office/drawing/2014/main" id="{08FFAEA7-82AA-4D2E-B0F6-0A77CC254FAC}"/>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2" name="TextBox 11">
            <a:extLst>
              <a:ext uri="{FF2B5EF4-FFF2-40B4-BE49-F238E27FC236}">
                <a16:creationId xmlns:a16="http://schemas.microsoft.com/office/drawing/2014/main" id="{FD0F1D08-2DE8-4330-B207-7819BE0CF931}"/>
              </a:ext>
            </a:extLst>
          </p:cNvPr>
          <p:cNvSpPr txBox="1"/>
          <p:nvPr/>
        </p:nvSpPr>
        <p:spPr>
          <a:xfrm>
            <a:off x="32004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3" name="Straight Connector 12">
            <a:extLst>
              <a:ext uri="{FF2B5EF4-FFF2-40B4-BE49-F238E27FC236}">
                <a16:creationId xmlns:a16="http://schemas.microsoft.com/office/drawing/2014/main" id="{89A034D5-AD90-476E-96E4-A5F36E7E7392}"/>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3D67BB2-A06E-4189-AFDC-0B8C546087EC}"/>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E1E2EF-7420-406A-8109-03FD807A859C}"/>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F2C10F-49B3-4A24-BEC3-1513902FDFEF}"/>
              </a:ext>
            </a:extLst>
          </p:cNvPr>
          <p:cNvSpPr txBox="1"/>
          <p:nvPr/>
        </p:nvSpPr>
        <p:spPr>
          <a:xfrm>
            <a:off x="1497952" y="1683603"/>
            <a:ext cx="8941447" cy="830997"/>
          </a:xfrm>
          <a:prstGeom prst="rect">
            <a:avLst/>
          </a:prstGeom>
          <a:noFill/>
        </p:spPr>
        <p:txBody>
          <a:bodyPr wrap="square" rtlCol="0">
            <a:spAutoFit/>
          </a:bodyPr>
          <a:lstStyle/>
          <a:p>
            <a:r>
              <a:rPr lang="en-US" sz="2400" dirty="0">
                <a:latin typeface="GothamMedium" pitchFamily="50" charset="0"/>
              </a:rPr>
              <a:t>Percentage of Medicaid MCOs Fully at Risk for Pharmacy Health Benefits by Health Plan Size, 2017-2019</a:t>
            </a:r>
          </a:p>
        </p:txBody>
      </p:sp>
      <p:sp>
        <p:nvSpPr>
          <p:cNvPr id="17" name="TextBox 16">
            <a:extLst>
              <a:ext uri="{FF2B5EF4-FFF2-40B4-BE49-F238E27FC236}">
                <a16:creationId xmlns:a16="http://schemas.microsoft.com/office/drawing/2014/main" id="{D5436017-EF7C-4602-AB04-42C176D060F7}"/>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graphicFrame>
        <p:nvGraphicFramePr>
          <p:cNvPr id="18" name="Table 21">
            <a:extLst>
              <a:ext uri="{FF2B5EF4-FFF2-40B4-BE49-F238E27FC236}">
                <a16:creationId xmlns:a16="http://schemas.microsoft.com/office/drawing/2014/main" id="{6AB919CE-1174-4D07-A7C7-D9C43AD275BB}"/>
              </a:ext>
            </a:extLst>
          </p:cNvPr>
          <p:cNvGraphicFramePr>
            <a:graphicFrameLocks noGrp="1"/>
          </p:cNvGraphicFramePr>
          <p:nvPr>
            <p:extLst>
              <p:ext uri="{D42A27DB-BD31-4B8C-83A1-F6EECF244321}">
                <p14:modId xmlns:p14="http://schemas.microsoft.com/office/powerpoint/2010/main" val="6659785"/>
              </p:ext>
            </p:extLst>
          </p:nvPr>
        </p:nvGraphicFramePr>
        <p:xfrm>
          <a:off x="1497952" y="2901452"/>
          <a:ext cx="8775695" cy="2707332"/>
        </p:xfrm>
        <a:graphic>
          <a:graphicData uri="http://schemas.openxmlformats.org/drawingml/2006/table">
            <a:tbl>
              <a:tblPr firstRow="1" bandRow="1">
                <a:tableStyleId>{5C22544A-7EE6-4342-B048-85BDC9FD1C3A}</a:tableStyleId>
              </a:tblPr>
              <a:tblGrid>
                <a:gridCol w="1397648">
                  <a:extLst>
                    <a:ext uri="{9D8B030D-6E8A-4147-A177-3AD203B41FA5}">
                      <a16:colId xmlns:a16="http://schemas.microsoft.com/office/drawing/2014/main" val="31957225"/>
                    </a:ext>
                  </a:extLst>
                </a:gridCol>
                <a:gridCol w="1905000">
                  <a:extLst>
                    <a:ext uri="{9D8B030D-6E8A-4147-A177-3AD203B41FA5}">
                      <a16:colId xmlns:a16="http://schemas.microsoft.com/office/drawing/2014/main" val="1985361561"/>
                    </a:ext>
                  </a:extLst>
                </a:gridCol>
                <a:gridCol w="1962769">
                  <a:extLst>
                    <a:ext uri="{9D8B030D-6E8A-4147-A177-3AD203B41FA5}">
                      <a16:colId xmlns:a16="http://schemas.microsoft.com/office/drawing/2014/main" val="2538771578"/>
                    </a:ext>
                  </a:extLst>
                </a:gridCol>
                <a:gridCol w="1847231">
                  <a:extLst>
                    <a:ext uri="{9D8B030D-6E8A-4147-A177-3AD203B41FA5}">
                      <a16:colId xmlns:a16="http://schemas.microsoft.com/office/drawing/2014/main" val="2723823214"/>
                    </a:ext>
                  </a:extLst>
                </a:gridCol>
                <a:gridCol w="1663047">
                  <a:extLst>
                    <a:ext uri="{9D8B030D-6E8A-4147-A177-3AD203B41FA5}">
                      <a16:colId xmlns:a16="http://schemas.microsoft.com/office/drawing/2014/main" val="482045437"/>
                    </a:ext>
                  </a:extLst>
                </a:gridCol>
              </a:tblGrid>
              <a:tr h="676833">
                <a:tc>
                  <a:txBody>
                    <a:bodyPr/>
                    <a:lstStyle/>
                    <a:p>
                      <a:pPr algn="ctr"/>
                      <a:endParaRPr lang="en-US" sz="1200" dirty="0">
                        <a:solidFill>
                          <a:schemeClr val="tx1"/>
                        </a:solidFill>
                        <a:latin typeface="Gotham Book" pitchFamily="50"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Gotham Book" pitchFamily="50" charset="0"/>
                        </a:rPr>
                        <a:t>Medicaid MCOs with 250,000 or fewer covered lives</a:t>
                      </a:r>
                    </a:p>
                  </a:txBody>
                  <a:tcPr anchor="ctr">
                    <a:lnL w="12700" cmpd="sng">
                      <a:noFill/>
                    </a:lnL>
                    <a:solidFill>
                      <a:srgbClr val="A0E5B8"/>
                    </a:solidFill>
                  </a:tcPr>
                </a:tc>
                <a:tc>
                  <a:txBody>
                    <a:bodyPr/>
                    <a:lstStyle/>
                    <a:p>
                      <a:pPr algn="ctr"/>
                      <a:r>
                        <a:rPr lang="en-US" sz="1200" dirty="0">
                          <a:solidFill>
                            <a:schemeClr val="tx1"/>
                          </a:solidFill>
                          <a:latin typeface="Gotham Book" pitchFamily="50" charset="0"/>
                        </a:rPr>
                        <a:t>Medicaid MCOs with 250,001 to one million covered lives</a:t>
                      </a:r>
                    </a:p>
                  </a:txBody>
                  <a:tcPr anchor="ctr">
                    <a:solidFill>
                      <a:srgbClr val="B6E8DC"/>
                    </a:solidFill>
                  </a:tcPr>
                </a:tc>
                <a:tc>
                  <a:txBody>
                    <a:bodyPr/>
                    <a:lstStyle/>
                    <a:p>
                      <a:pPr algn="ctr"/>
                      <a:r>
                        <a:rPr lang="en-US" sz="1200" dirty="0">
                          <a:solidFill>
                            <a:schemeClr val="tx1"/>
                          </a:solidFill>
                          <a:latin typeface="Gotham Book" pitchFamily="50" charset="0"/>
                        </a:rPr>
                        <a:t>Medicaid MCOS with over one million covered lives</a:t>
                      </a:r>
                    </a:p>
                  </a:txBody>
                  <a:tcPr anchor="ctr">
                    <a:solidFill>
                      <a:srgbClr val="81D1D0"/>
                    </a:solidFill>
                  </a:tcPr>
                </a:tc>
                <a:tc>
                  <a:txBody>
                    <a:bodyPr/>
                    <a:lstStyle/>
                    <a:p>
                      <a:pPr algn="ctr"/>
                      <a:r>
                        <a:rPr lang="en-US" sz="1200" dirty="0">
                          <a:solidFill>
                            <a:schemeClr val="tx1"/>
                          </a:solidFill>
                          <a:latin typeface="Gotham Book" pitchFamily="50" charset="0"/>
                        </a:rPr>
                        <a:t>All Medicaid MCO respondents</a:t>
                      </a:r>
                    </a:p>
                  </a:txBody>
                  <a:tcPr anchor="ctr">
                    <a:solidFill>
                      <a:srgbClr val="B5CCE1"/>
                    </a:solidFill>
                  </a:tcPr>
                </a:tc>
                <a:extLst>
                  <a:ext uri="{0D108BD9-81ED-4DB2-BD59-A6C34878D82A}">
                    <a16:rowId xmlns:a16="http://schemas.microsoft.com/office/drawing/2014/main" val="3055087741"/>
                  </a:ext>
                </a:extLst>
              </a:tr>
              <a:tr h="676833">
                <a:tc>
                  <a:txBody>
                    <a:bodyPr/>
                    <a:lstStyle/>
                    <a:p>
                      <a:pPr algn="ctr"/>
                      <a:r>
                        <a:rPr lang="en-US" sz="1600" dirty="0">
                          <a:solidFill>
                            <a:schemeClr val="bg1"/>
                          </a:solidFill>
                          <a:latin typeface="Gotham Book" pitchFamily="50" charset="0"/>
                        </a:rPr>
                        <a:t>2017</a:t>
                      </a:r>
                    </a:p>
                  </a:txBody>
                  <a:tcPr anchor="ctr">
                    <a:lnT w="38100" cmpd="sng">
                      <a:noFill/>
                    </a:lnT>
                    <a:solidFill>
                      <a:srgbClr val="4472C4"/>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57%</a:t>
                      </a:r>
                    </a:p>
                  </a:txBody>
                  <a:tcPr anchor="ctr">
                    <a:solidFill>
                      <a:srgbClr val="DFF1F5"/>
                    </a:solidFill>
                  </a:tcPr>
                </a:tc>
                <a:tc>
                  <a:txBody>
                    <a:bodyPr/>
                    <a:lstStyle/>
                    <a:p>
                      <a:pPr algn="ctr"/>
                      <a:r>
                        <a:rPr lang="en-US" sz="1600" dirty="0">
                          <a:solidFill>
                            <a:schemeClr val="tx1"/>
                          </a:solidFill>
                          <a:latin typeface="Gotham Book" pitchFamily="50" charset="0"/>
                        </a:rPr>
                        <a:t>75%</a:t>
                      </a:r>
                    </a:p>
                  </a:txBody>
                  <a:tcPr anchor="ctr">
                    <a:solidFill>
                      <a:srgbClr val="DFF1F5"/>
                    </a:solidFill>
                  </a:tcPr>
                </a:tc>
                <a:tc>
                  <a:txBody>
                    <a:bodyPr/>
                    <a:lstStyle/>
                    <a:p>
                      <a:pPr algn="ctr"/>
                      <a:r>
                        <a:rPr lang="en-US" sz="1600" dirty="0">
                          <a:solidFill>
                            <a:schemeClr val="tx1"/>
                          </a:solidFill>
                          <a:latin typeface="Gotham Book" pitchFamily="50" charset="0"/>
                        </a:rPr>
                        <a:t>69%</a:t>
                      </a:r>
                    </a:p>
                  </a:txBody>
                  <a:tcPr anchor="ctr">
                    <a:solidFill>
                      <a:srgbClr val="DFF1F5"/>
                    </a:solidFill>
                  </a:tcPr>
                </a:tc>
                <a:extLst>
                  <a:ext uri="{0D108BD9-81ED-4DB2-BD59-A6C34878D82A}">
                    <a16:rowId xmlns:a16="http://schemas.microsoft.com/office/drawing/2014/main" val="2854243782"/>
                  </a:ext>
                </a:extLst>
              </a:tr>
              <a:tr h="676833">
                <a:tc>
                  <a:txBody>
                    <a:bodyPr/>
                    <a:lstStyle/>
                    <a:p>
                      <a:pPr algn="ctr"/>
                      <a:r>
                        <a:rPr lang="en-US" sz="1600" dirty="0">
                          <a:solidFill>
                            <a:schemeClr val="bg1"/>
                          </a:solidFill>
                          <a:latin typeface="Gotham Book" pitchFamily="50" charset="0"/>
                        </a:rPr>
                        <a:t>2018</a:t>
                      </a:r>
                    </a:p>
                  </a:txBody>
                  <a:tcPr anchor="ctr">
                    <a:solidFill>
                      <a:srgbClr val="00B050"/>
                    </a:solidFill>
                  </a:tcPr>
                </a:tc>
                <a:tc>
                  <a:txBody>
                    <a:bodyPr/>
                    <a:lstStyle/>
                    <a:p>
                      <a:pPr algn="ctr"/>
                      <a:r>
                        <a:rPr lang="en-US" sz="1600" dirty="0">
                          <a:solidFill>
                            <a:schemeClr val="tx1"/>
                          </a:solidFill>
                          <a:latin typeface="Gotham Book" pitchFamily="50" charset="0"/>
                        </a:rPr>
                        <a:t>86%</a:t>
                      </a:r>
                    </a:p>
                  </a:txBody>
                  <a:tcPr anchor="ctr">
                    <a:solidFill>
                      <a:srgbClr val="B0DDE6"/>
                    </a:solidFill>
                  </a:tcPr>
                </a:tc>
                <a:tc>
                  <a:txBody>
                    <a:bodyPr/>
                    <a:lstStyle/>
                    <a:p>
                      <a:pPr algn="ctr"/>
                      <a:r>
                        <a:rPr lang="en-US" sz="1600" dirty="0">
                          <a:solidFill>
                            <a:schemeClr val="tx1"/>
                          </a:solidFill>
                          <a:latin typeface="Gotham Book" pitchFamily="50" charset="0"/>
                        </a:rPr>
                        <a:t>80%</a:t>
                      </a:r>
                    </a:p>
                  </a:txBody>
                  <a:tcPr anchor="ctr">
                    <a:solidFill>
                      <a:srgbClr val="B0DDE6"/>
                    </a:solidFill>
                  </a:tcPr>
                </a:tc>
                <a:tc>
                  <a:txBody>
                    <a:bodyPr/>
                    <a:lstStyle/>
                    <a:p>
                      <a:pPr algn="ctr"/>
                      <a:r>
                        <a:rPr lang="en-US" sz="1600" dirty="0">
                          <a:solidFill>
                            <a:schemeClr val="tx1"/>
                          </a:solidFill>
                          <a:latin typeface="Gotham Book" pitchFamily="50" charset="0"/>
                        </a:rPr>
                        <a:t>100%</a:t>
                      </a:r>
                    </a:p>
                  </a:txBody>
                  <a:tcPr anchor="ctr">
                    <a:solidFill>
                      <a:srgbClr val="B0DDE6"/>
                    </a:solidFill>
                  </a:tcPr>
                </a:tc>
                <a:tc>
                  <a:txBody>
                    <a:bodyPr/>
                    <a:lstStyle/>
                    <a:p>
                      <a:pPr algn="ctr"/>
                      <a:r>
                        <a:rPr lang="en-US" sz="1600" dirty="0">
                          <a:solidFill>
                            <a:schemeClr val="tx1"/>
                          </a:solidFill>
                          <a:latin typeface="Gotham Book" pitchFamily="50" charset="0"/>
                        </a:rPr>
                        <a:t>89%</a:t>
                      </a:r>
                    </a:p>
                  </a:txBody>
                  <a:tcPr anchor="ctr">
                    <a:solidFill>
                      <a:srgbClr val="B0DDE6"/>
                    </a:solidFill>
                  </a:tcPr>
                </a:tc>
                <a:extLst>
                  <a:ext uri="{0D108BD9-81ED-4DB2-BD59-A6C34878D82A}">
                    <a16:rowId xmlns:a16="http://schemas.microsoft.com/office/drawing/2014/main" val="773491509"/>
                  </a:ext>
                </a:extLst>
              </a:tr>
              <a:tr h="676833">
                <a:tc>
                  <a:txBody>
                    <a:bodyPr/>
                    <a:lstStyle/>
                    <a:p>
                      <a:pPr algn="ctr"/>
                      <a:r>
                        <a:rPr lang="en-US" sz="1600" dirty="0">
                          <a:solidFill>
                            <a:schemeClr val="bg1"/>
                          </a:solidFill>
                          <a:latin typeface="Gotham Book" pitchFamily="50" charset="0"/>
                        </a:rPr>
                        <a:t>2019</a:t>
                      </a:r>
                    </a:p>
                  </a:txBody>
                  <a:tcPr anchor="ctr">
                    <a:solidFill>
                      <a:srgbClr val="8F71BB"/>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83%</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93%</a:t>
                      </a:r>
                    </a:p>
                  </a:txBody>
                  <a:tcPr anchor="ctr">
                    <a:solidFill>
                      <a:srgbClr val="DFF1F5"/>
                    </a:solidFill>
                  </a:tcPr>
                </a:tc>
                <a:extLst>
                  <a:ext uri="{0D108BD9-81ED-4DB2-BD59-A6C34878D82A}">
                    <a16:rowId xmlns:a16="http://schemas.microsoft.com/office/drawing/2014/main" val="4217988625"/>
                  </a:ext>
                </a:extLst>
              </a:tr>
            </a:tbl>
          </a:graphicData>
        </a:graphic>
      </p:graphicFrame>
    </p:spTree>
    <p:extLst>
      <p:ext uri="{BB962C8B-B14F-4D97-AF65-F5344CB8AC3E}">
        <p14:creationId xmlns:p14="http://schemas.microsoft.com/office/powerpoint/2010/main" val="426966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DCBD-CDD7-4477-A9AC-BAF14A6B6EF2}"/>
              </a:ext>
            </a:extLst>
          </p:cNvPr>
          <p:cNvSpPr>
            <a:spLocks noGrp="1"/>
          </p:cNvSpPr>
          <p:nvPr>
            <p:ph type="title"/>
          </p:nvPr>
        </p:nvSpPr>
        <p:spPr/>
        <p:txBody>
          <a:bodyPr/>
          <a:lstStyle/>
          <a:p>
            <a:endParaRPr lang="en-US"/>
          </a:p>
        </p:txBody>
      </p:sp>
      <p:sp>
        <p:nvSpPr>
          <p:cNvPr id="4" name="Isosceles Triangle 3">
            <a:extLst>
              <a:ext uri="{FF2B5EF4-FFF2-40B4-BE49-F238E27FC236}">
                <a16:creationId xmlns:a16="http://schemas.microsoft.com/office/drawing/2014/main" id="{EB5CD05C-623F-482C-B02F-39A628A2B150}"/>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BA048E54-68F3-45CB-AB46-E569C0E6FC2A}"/>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797864C-1C12-484C-81E8-24DA8276B3C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716772D-8DE2-4756-8997-1775D48FC170}"/>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close up of a logo&#10;&#10;Description automatically generated">
            <a:extLst>
              <a:ext uri="{FF2B5EF4-FFF2-40B4-BE49-F238E27FC236}">
                <a16:creationId xmlns:a16="http://schemas.microsoft.com/office/drawing/2014/main" id="{A2461AF7-9ECF-4A48-A026-98979355E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43" name="Rectangle: Single Corner Snipped 42">
            <a:extLst>
              <a:ext uri="{FF2B5EF4-FFF2-40B4-BE49-F238E27FC236}">
                <a16:creationId xmlns:a16="http://schemas.microsoft.com/office/drawing/2014/main" id="{C51A3CB0-C70C-4896-B619-96EB6999BAFD}"/>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GothamMedium" pitchFamily="50" charset="0"/>
              </a:rPr>
              <a:t>93%</a:t>
            </a:r>
            <a:endParaRPr lang="en-US" dirty="0"/>
          </a:p>
        </p:txBody>
      </p:sp>
      <p:sp>
        <p:nvSpPr>
          <p:cNvPr id="44" name="TextBox 43">
            <a:extLst>
              <a:ext uri="{FF2B5EF4-FFF2-40B4-BE49-F238E27FC236}">
                <a16:creationId xmlns:a16="http://schemas.microsoft.com/office/drawing/2014/main" id="{90401DC9-1134-4D67-9F04-90230A42015A}"/>
              </a:ext>
            </a:extLst>
          </p:cNvPr>
          <p:cNvSpPr txBox="1"/>
          <p:nvPr/>
        </p:nvSpPr>
        <p:spPr>
          <a:xfrm>
            <a:off x="1320184" y="304800"/>
            <a:ext cx="4547216" cy="523220"/>
          </a:xfrm>
          <a:prstGeom prst="rect">
            <a:avLst/>
          </a:prstGeom>
          <a:noFill/>
        </p:spPr>
        <p:txBody>
          <a:bodyPr wrap="square" rtlCol="0">
            <a:spAutoFit/>
          </a:bodyPr>
          <a:lstStyle/>
          <a:p>
            <a:r>
              <a:rPr lang="en-US" sz="2800" dirty="0">
                <a:solidFill>
                  <a:srgbClr val="376092"/>
                </a:solidFill>
                <a:latin typeface="GothamMedium" pitchFamily="50" charset="0"/>
              </a:rPr>
              <a:t>Pharmacy</a:t>
            </a:r>
          </a:p>
        </p:txBody>
      </p:sp>
      <p:sp>
        <p:nvSpPr>
          <p:cNvPr id="45" name="TextBox 44">
            <a:extLst>
              <a:ext uri="{FF2B5EF4-FFF2-40B4-BE49-F238E27FC236}">
                <a16:creationId xmlns:a16="http://schemas.microsoft.com/office/drawing/2014/main" id="{EF8F0997-08BC-4144-B11C-018E11EFDC31}"/>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46" name="TextBox 45">
            <a:extLst>
              <a:ext uri="{FF2B5EF4-FFF2-40B4-BE49-F238E27FC236}">
                <a16:creationId xmlns:a16="http://schemas.microsoft.com/office/drawing/2014/main" id="{7E992145-DFD2-406F-B5B8-EF156726B0D7}"/>
              </a:ext>
            </a:extLst>
          </p:cNvPr>
          <p:cNvSpPr txBox="1"/>
          <p:nvPr/>
        </p:nvSpPr>
        <p:spPr>
          <a:xfrm>
            <a:off x="31242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47" name="Straight Connector 46">
            <a:extLst>
              <a:ext uri="{FF2B5EF4-FFF2-40B4-BE49-F238E27FC236}">
                <a16:creationId xmlns:a16="http://schemas.microsoft.com/office/drawing/2014/main" id="{48807E48-CB81-452C-934C-609E0161B059}"/>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835DE11-4492-4CC3-90A4-92AE0D90BC3E}"/>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EF6D9B-11DA-4BA1-9B34-38ED4E723C20}"/>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649E486-AA5B-44CD-8877-3CD29D736B4A}"/>
              </a:ext>
            </a:extLst>
          </p:cNvPr>
          <p:cNvSpPr txBox="1"/>
          <p:nvPr/>
        </p:nvSpPr>
        <p:spPr>
          <a:xfrm>
            <a:off x="1854202" y="1836003"/>
            <a:ext cx="8775698" cy="1092607"/>
          </a:xfrm>
          <a:prstGeom prst="rect">
            <a:avLst/>
          </a:prstGeom>
          <a:noFill/>
        </p:spPr>
        <p:txBody>
          <a:bodyPr wrap="square" rtlCol="0">
            <a:spAutoFit/>
          </a:bodyPr>
          <a:lstStyle/>
          <a:p>
            <a:r>
              <a:rPr lang="en-US" sz="2400" dirty="0">
                <a:latin typeface="GothamMedium" pitchFamily="50" charset="0"/>
              </a:rPr>
              <a:t>             </a:t>
            </a:r>
            <a:r>
              <a:rPr lang="en-US" sz="2800" dirty="0">
                <a:latin typeface="GothamMedium" pitchFamily="50" charset="0"/>
              </a:rPr>
              <a:t>of Medicaid MCOs were fully at-risk for</a:t>
            </a:r>
          </a:p>
          <a:p>
            <a:endParaRPr lang="en-US" sz="900" dirty="0">
              <a:latin typeface="GothamMedium" pitchFamily="50" charset="0"/>
            </a:endParaRPr>
          </a:p>
          <a:p>
            <a:r>
              <a:rPr lang="en-US" sz="2800" dirty="0">
                <a:latin typeface="GothamMedium" pitchFamily="50" charset="0"/>
              </a:rPr>
              <a:t>pharmacy benefits in 2019.</a:t>
            </a:r>
          </a:p>
        </p:txBody>
      </p:sp>
      <p:sp>
        <p:nvSpPr>
          <p:cNvPr id="53" name="TextBox 52">
            <a:extLst>
              <a:ext uri="{FF2B5EF4-FFF2-40B4-BE49-F238E27FC236}">
                <a16:creationId xmlns:a16="http://schemas.microsoft.com/office/drawing/2014/main" id="{CC442F39-6F4E-428F-BB7E-5CE14F00876C}"/>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69" name="TextBox 68">
            <a:extLst>
              <a:ext uri="{FF2B5EF4-FFF2-40B4-BE49-F238E27FC236}">
                <a16:creationId xmlns:a16="http://schemas.microsoft.com/office/drawing/2014/main" id="{0BA554A8-78BC-4573-BA18-21C5BABD142B}"/>
              </a:ext>
            </a:extLst>
          </p:cNvPr>
          <p:cNvSpPr txBox="1"/>
          <p:nvPr/>
        </p:nvSpPr>
        <p:spPr>
          <a:xfrm>
            <a:off x="1726554" y="1642516"/>
            <a:ext cx="1676400" cy="769441"/>
          </a:xfrm>
          <a:prstGeom prst="rect">
            <a:avLst/>
          </a:prstGeom>
          <a:noFill/>
        </p:spPr>
        <p:txBody>
          <a:bodyPr wrap="square" rtlCol="0">
            <a:spAutoFit/>
          </a:bodyPr>
          <a:lstStyle/>
          <a:p>
            <a:r>
              <a:rPr lang="en-US" sz="4400" dirty="0">
                <a:solidFill>
                  <a:srgbClr val="7030A0"/>
                </a:solidFill>
                <a:latin typeface="Gotham Bold" panose="02000803030000020004" pitchFamily="2" charset="0"/>
              </a:rPr>
              <a:t>93%</a:t>
            </a:r>
          </a:p>
        </p:txBody>
      </p:sp>
      <p:sp>
        <p:nvSpPr>
          <p:cNvPr id="75" name="TextBox 74">
            <a:extLst>
              <a:ext uri="{FF2B5EF4-FFF2-40B4-BE49-F238E27FC236}">
                <a16:creationId xmlns:a16="http://schemas.microsoft.com/office/drawing/2014/main" id="{65CD6A3F-7D32-4D0A-BF86-2CF42B9AC6A0}"/>
              </a:ext>
            </a:extLst>
          </p:cNvPr>
          <p:cNvSpPr txBox="1"/>
          <p:nvPr/>
        </p:nvSpPr>
        <p:spPr>
          <a:xfrm>
            <a:off x="3378847" y="3565029"/>
            <a:ext cx="7480298" cy="1692771"/>
          </a:xfrm>
          <a:prstGeom prst="rect">
            <a:avLst/>
          </a:prstGeom>
          <a:noFill/>
        </p:spPr>
        <p:txBody>
          <a:bodyPr wrap="square" rtlCol="0">
            <a:spAutoFit/>
          </a:bodyPr>
          <a:lstStyle/>
          <a:p>
            <a:r>
              <a:rPr lang="en-US" sz="2800" dirty="0">
                <a:latin typeface="GothamMedium" pitchFamily="50" charset="0"/>
              </a:rPr>
              <a:t>The percentage of MCOs at-risk for </a:t>
            </a:r>
          </a:p>
          <a:p>
            <a:endParaRPr lang="en-US" sz="1000" dirty="0">
              <a:latin typeface="GothamMedium" pitchFamily="50" charset="0"/>
            </a:endParaRPr>
          </a:p>
          <a:p>
            <a:r>
              <a:rPr lang="en-US" sz="2800" dirty="0">
                <a:latin typeface="GothamMedium" pitchFamily="50" charset="0"/>
              </a:rPr>
              <a:t>pharmacy benefits </a:t>
            </a:r>
            <a:r>
              <a:rPr lang="en-US" sz="2800" dirty="0">
                <a:solidFill>
                  <a:srgbClr val="0070C0"/>
                </a:solidFill>
                <a:latin typeface="Gotham Bold" panose="02000803030000020004" pitchFamily="2" charset="0"/>
              </a:rPr>
              <a:t>increased by 24</a:t>
            </a:r>
          </a:p>
          <a:p>
            <a:endParaRPr lang="en-US" sz="1000" dirty="0">
              <a:solidFill>
                <a:srgbClr val="0070C0"/>
              </a:solidFill>
              <a:latin typeface="Gotham Bold" panose="02000803030000020004" pitchFamily="2" charset="0"/>
            </a:endParaRPr>
          </a:p>
          <a:p>
            <a:r>
              <a:rPr lang="en-US" sz="2800" dirty="0">
                <a:solidFill>
                  <a:srgbClr val="0070C0"/>
                </a:solidFill>
                <a:latin typeface="Gotham Bold" panose="02000803030000020004" pitchFamily="2" charset="0"/>
              </a:rPr>
              <a:t>percentage points </a:t>
            </a:r>
            <a:r>
              <a:rPr lang="en-US" sz="2800" dirty="0">
                <a:latin typeface="GothamMedium" pitchFamily="50" charset="0"/>
              </a:rPr>
              <a:t>from 2017 to 2019.</a:t>
            </a:r>
            <a:endParaRPr lang="en-US" sz="3200" dirty="0">
              <a:latin typeface="GothamMedium" pitchFamily="50" charset="0"/>
            </a:endParaRPr>
          </a:p>
        </p:txBody>
      </p:sp>
      <p:sp>
        <p:nvSpPr>
          <p:cNvPr id="78" name="Oval 77">
            <a:extLst>
              <a:ext uri="{FF2B5EF4-FFF2-40B4-BE49-F238E27FC236}">
                <a16:creationId xmlns:a16="http://schemas.microsoft.com/office/drawing/2014/main" id="{8519D66F-73C4-45F1-B8D8-04B068A30A28}"/>
              </a:ext>
            </a:extLst>
          </p:cNvPr>
          <p:cNvSpPr/>
          <p:nvPr/>
        </p:nvSpPr>
        <p:spPr>
          <a:xfrm>
            <a:off x="1371600" y="3581400"/>
            <a:ext cx="1371600" cy="1295400"/>
          </a:xfrm>
          <a:prstGeom prst="ellipse">
            <a:avLst/>
          </a:prstGeom>
          <a:noFill/>
          <a:ln w="7620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Medicine">
            <a:extLst>
              <a:ext uri="{FF2B5EF4-FFF2-40B4-BE49-F238E27FC236}">
                <a16:creationId xmlns:a16="http://schemas.microsoft.com/office/drawing/2014/main" id="{71AAC0D2-E532-4990-B21D-5DB2F7D1B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7800" y="3962400"/>
            <a:ext cx="1371600" cy="1371600"/>
          </a:xfrm>
          <a:prstGeom prst="rect">
            <a:avLst/>
          </a:prstGeom>
        </p:spPr>
      </p:pic>
    </p:spTree>
    <p:extLst>
      <p:ext uri="{BB962C8B-B14F-4D97-AF65-F5344CB8AC3E}">
        <p14:creationId xmlns:p14="http://schemas.microsoft.com/office/powerpoint/2010/main" val="2696280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12ABF1-E03C-474B-8B82-BA798BCB733C}"/>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4686955D-BE9B-4B16-8DD9-73B5686879F7}"/>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607A36-3B48-4873-8755-738A8CF839A8}"/>
              </a:ext>
            </a:extLst>
          </p:cNvPr>
          <p:cNvPicPr>
            <a:picLocks noChangeAspect="1"/>
          </p:cNvPicPr>
          <p:nvPr/>
        </p:nvPicPr>
        <p:blipFill>
          <a:blip r:embed="rId2"/>
          <a:stretch>
            <a:fillRect/>
          </a:stretch>
        </p:blipFill>
        <p:spPr>
          <a:xfrm>
            <a:off x="719137" y="595312"/>
            <a:ext cx="10753725" cy="5667375"/>
          </a:xfrm>
          <a:prstGeom prst="rect">
            <a:avLst/>
          </a:prstGeom>
        </p:spPr>
      </p:pic>
    </p:spTree>
    <p:extLst>
      <p:ext uri="{BB962C8B-B14F-4D97-AF65-F5344CB8AC3E}">
        <p14:creationId xmlns:p14="http://schemas.microsoft.com/office/powerpoint/2010/main" val="964102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CC5D4-ED1F-4148-9BCF-9D3A55DA95AC}"/>
              </a:ext>
            </a:extLst>
          </p:cNvPr>
          <p:cNvSpPr/>
          <p:nvPr/>
        </p:nvSpPr>
        <p:spPr>
          <a:xfrm>
            <a:off x="11125200" y="0"/>
            <a:ext cx="10668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F5C37-EE25-47FB-917F-B73F647A2F11}"/>
              </a:ext>
            </a:extLst>
          </p:cNvPr>
          <p:cNvSpPr>
            <a:spLocks noGrp="1"/>
          </p:cNvSpPr>
          <p:nvPr>
            <p:ph type="title"/>
          </p:nvPr>
        </p:nvSpPr>
        <p:spPr>
          <a:xfrm>
            <a:off x="2844800" y="274638"/>
            <a:ext cx="8737600" cy="1143000"/>
          </a:xfrm>
        </p:spPr>
        <p:txBody>
          <a:bodyPr/>
          <a:lstStyle/>
          <a:p>
            <a:endParaRPr lang="en-US"/>
          </a:p>
        </p:txBody>
      </p:sp>
      <p:sp>
        <p:nvSpPr>
          <p:cNvPr id="11" name="Rectangle 10">
            <a:extLst>
              <a:ext uri="{FF2B5EF4-FFF2-40B4-BE49-F238E27FC236}">
                <a16:creationId xmlns:a16="http://schemas.microsoft.com/office/drawing/2014/main" id="{4B476D9E-FE26-4BFE-94BC-2A1B616F941C}"/>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4AD73C-B653-4FF7-B789-A97476A13E93}"/>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2D02D9C0-E5B0-4293-AFC1-BB14F984DD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5" name="Rectangle: Single Corner Snipped 14">
            <a:extLst>
              <a:ext uri="{FF2B5EF4-FFF2-40B4-BE49-F238E27FC236}">
                <a16:creationId xmlns:a16="http://schemas.microsoft.com/office/drawing/2014/main" id="{2D1BC123-C1E9-425B-893B-FB2841595994}"/>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74919E2-218E-475A-94CA-3513B8D0AB79}"/>
              </a:ext>
            </a:extLst>
          </p:cNvPr>
          <p:cNvSpPr txBox="1"/>
          <p:nvPr/>
        </p:nvSpPr>
        <p:spPr>
          <a:xfrm>
            <a:off x="1320184" y="304800"/>
            <a:ext cx="4547216" cy="523220"/>
          </a:xfrm>
          <a:prstGeom prst="rect">
            <a:avLst/>
          </a:prstGeom>
          <a:noFill/>
        </p:spPr>
        <p:txBody>
          <a:bodyPr wrap="square" rtlCol="0">
            <a:spAutoFit/>
          </a:bodyPr>
          <a:lstStyle/>
          <a:p>
            <a:r>
              <a:rPr lang="en-US" sz="2800" dirty="0">
                <a:solidFill>
                  <a:srgbClr val="376092"/>
                </a:solidFill>
                <a:latin typeface="GothamMedium" pitchFamily="50" charset="0"/>
              </a:rPr>
              <a:t>Pharmacy</a:t>
            </a:r>
          </a:p>
        </p:txBody>
      </p:sp>
      <p:sp>
        <p:nvSpPr>
          <p:cNvPr id="17" name="TextBox 16">
            <a:extLst>
              <a:ext uri="{FF2B5EF4-FFF2-40B4-BE49-F238E27FC236}">
                <a16:creationId xmlns:a16="http://schemas.microsoft.com/office/drawing/2014/main" id="{904B9A7D-94B8-4B62-970A-5C7BE8323541}"/>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8" name="TextBox 17">
            <a:extLst>
              <a:ext uri="{FF2B5EF4-FFF2-40B4-BE49-F238E27FC236}">
                <a16:creationId xmlns:a16="http://schemas.microsoft.com/office/drawing/2014/main" id="{D50AB2D7-3C42-4B0C-B888-6B67462E75C2}"/>
              </a:ext>
            </a:extLst>
          </p:cNvPr>
          <p:cNvSpPr txBox="1"/>
          <p:nvPr/>
        </p:nvSpPr>
        <p:spPr>
          <a:xfrm>
            <a:off x="31242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9" name="Straight Connector 18">
            <a:extLst>
              <a:ext uri="{FF2B5EF4-FFF2-40B4-BE49-F238E27FC236}">
                <a16:creationId xmlns:a16="http://schemas.microsoft.com/office/drawing/2014/main" id="{9A10CBBB-5B57-4A25-85EB-5755BF22DAC6}"/>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8EC122-E52E-48A3-A852-BEDC627B8453}"/>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C776BB-FC03-4901-A9B9-8A0A72730980}"/>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83514A0-66D1-4DB2-AE87-AC6A64A3E862}"/>
              </a:ext>
            </a:extLst>
          </p:cNvPr>
          <p:cNvSpPr txBox="1"/>
          <p:nvPr/>
        </p:nvSpPr>
        <p:spPr>
          <a:xfrm>
            <a:off x="1492226" y="1592171"/>
            <a:ext cx="8775698" cy="954107"/>
          </a:xfrm>
          <a:prstGeom prst="rect">
            <a:avLst/>
          </a:prstGeom>
          <a:noFill/>
        </p:spPr>
        <p:txBody>
          <a:bodyPr wrap="square" rtlCol="0">
            <a:spAutoFit/>
          </a:bodyPr>
          <a:lstStyle/>
          <a:p>
            <a:r>
              <a:rPr lang="en-US" sz="2800" dirty="0">
                <a:solidFill>
                  <a:srgbClr val="7030A0"/>
                </a:solidFill>
                <a:latin typeface="Gotham Bold" panose="02000803030000020004" pitchFamily="2" charset="0"/>
              </a:rPr>
              <a:t>Most Common Challenges </a:t>
            </a:r>
            <a:r>
              <a:rPr lang="en-US" sz="2800" dirty="0">
                <a:latin typeface="GothamMedium" pitchFamily="50" charset="0"/>
              </a:rPr>
              <a:t>in Managing Prescription Drug Benefits in 2019</a:t>
            </a:r>
          </a:p>
        </p:txBody>
      </p:sp>
      <p:sp>
        <p:nvSpPr>
          <p:cNvPr id="23" name="TextBox 22">
            <a:extLst>
              <a:ext uri="{FF2B5EF4-FFF2-40B4-BE49-F238E27FC236}">
                <a16:creationId xmlns:a16="http://schemas.microsoft.com/office/drawing/2014/main" id="{39AA2695-24DB-4AFE-9469-B26E84F424AA}"/>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5" name="TextBox 24">
            <a:extLst>
              <a:ext uri="{FF2B5EF4-FFF2-40B4-BE49-F238E27FC236}">
                <a16:creationId xmlns:a16="http://schemas.microsoft.com/office/drawing/2014/main" id="{9014C95F-2636-4735-8E94-5C2BA00996E8}"/>
              </a:ext>
            </a:extLst>
          </p:cNvPr>
          <p:cNvSpPr txBox="1"/>
          <p:nvPr/>
        </p:nvSpPr>
        <p:spPr>
          <a:xfrm>
            <a:off x="1421753" y="4543961"/>
            <a:ext cx="2869553" cy="1323439"/>
          </a:xfrm>
          <a:prstGeom prst="rect">
            <a:avLst/>
          </a:prstGeom>
          <a:noFill/>
        </p:spPr>
        <p:txBody>
          <a:bodyPr wrap="square" rtlCol="0">
            <a:spAutoFit/>
          </a:bodyPr>
          <a:lstStyle/>
          <a:p>
            <a:pPr algn="ctr"/>
            <a:r>
              <a:rPr lang="en-US" sz="2000" dirty="0">
                <a:latin typeface="GothamMedium" pitchFamily="50" charset="0"/>
              </a:rPr>
              <a:t>Utilization and cost history unknown for new drugs entering a market</a:t>
            </a:r>
            <a:endParaRPr lang="en-US" sz="2400" dirty="0">
              <a:latin typeface="GothamMedium" pitchFamily="50" charset="0"/>
            </a:endParaRPr>
          </a:p>
        </p:txBody>
      </p:sp>
      <p:sp>
        <p:nvSpPr>
          <p:cNvPr id="2" name="TextBox 1">
            <a:extLst>
              <a:ext uri="{FF2B5EF4-FFF2-40B4-BE49-F238E27FC236}">
                <a16:creationId xmlns:a16="http://schemas.microsoft.com/office/drawing/2014/main" id="{ED0CCF4A-4708-4992-B0C6-53F0143C3A50}"/>
              </a:ext>
            </a:extLst>
          </p:cNvPr>
          <p:cNvSpPr txBox="1"/>
          <p:nvPr/>
        </p:nvSpPr>
        <p:spPr>
          <a:xfrm>
            <a:off x="4585023" y="4579137"/>
            <a:ext cx="2869553" cy="1323439"/>
          </a:xfrm>
          <a:prstGeom prst="rect">
            <a:avLst/>
          </a:prstGeom>
          <a:noFill/>
        </p:spPr>
        <p:txBody>
          <a:bodyPr wrap="square" rtlCol="0">
            <a:spAutoFit/>
          </a:bodyPr>
          <a:lstStyle/>
          <a:p>
            <a:pPr algn="ctr"/>
            <a:r>
              <a:rPr lang="en-US" sz="2000" dirty="0">
                <a:latin typeface="GothamMedium" pitchFamily="50" charset="0"/>
              </a:rPr>
              <a:t>Increase in number of specialty pharmacy medications</a:t>
            </a:r>
            <a:endParaRPr lang="en-US" sz="2400" dirty="0">
              <a:latin typeface="GothamMedium" pitchFamily="50" charset="0"/>
            </a:endParaRPr>
          </a:p>
        </p:txBody>
      </p:sp>
      <p:sp>
        <p:nvSpPr>
          <p:cNvPr id="3" name="TextBox 2">
            <a:extLst>
              <a:ext uri="{FF2B5EF4-FFF2-40B4-BE49-F238E27FC236}">
                <a16:creationId xmlns:a16="http://schemas.microsoft.com/office/drawing/2014/main" id="{460BB1DB-6B58-420B-8289-82F89929BAA5}"/>
              </a:ext>
            </a:extLst>
          </p:cNvPr>
          <p:cNvSpPr txBox="1"/>
          <p:nvPr/>
        </p:nvSpPr>
        <p:spPr>
          <a:xfrm>
            <a:off x="7467600" y="4579137"/>
            <a:ext cx="2869553" cy="1323439"/>
          </a:xfrm>
          <a:prstGeom prst="rect">
            <a:avLst/>
          </a:prstGeom>
          <a:noFill/>
        </p:spPr>
        <p:txBody>
          <a:bodyPr wrap="square" rtlCol="0">
            <a:spAutoFit/>
          </a:bodyPr>
          <a:lstStyle/>
          <a:p>
            <a:pPr algn="ctr"/>
            <a:r>
              <a:rPr lang="en-US" sz="2000" dirty="0">
                <a:latin typeface="GothamMedium" pitchFamily="50" charset="0"/>
              </a:rPr>
              <a:t>Pharmacy benefits or subset of benefits carved out of managed care</a:t>
            </a:r>
            <a:endParaRPr lang="en-US" sz="2400" dirty="0">
              <a:latin typeface="GothamMedium" pitchFamily="50" charset="0"/>
            </a:endParaRPr>
          </a:p>
        </p:txBody>
      </p:sp>
      <p:pic>
        <p:nvPicPr>
          <p:cNvPr id="33" name="Graphic 32" descr="Clipboard Partially Crossed">
            <a:extLst>
              <a:ext uri="{FF2B5EF4-FFF2-40B4-BE49-F238E27FC236}">
                <a16:creationId xmlns:a16="http://schemas.microsoft.com/office/drawing/2014/main" id="{16F32D95-F7DC-4F32-8B14-CA62D0BA6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7600" y="3313036"/>
            <a:ext cx="914400" cy="914400"/>
          </a:xfrm>
          <a:prstGeom prst="rect">
            <a:avLst/>
          </a:prstGeom>
        </p:spPr>
      </p:pic>
      <p:pic>
        <p:nvPicPr>
          <p:cNvPr id="37" name="Graphic 36" descr="Medicine">
            <a:extLst>
              <a:ext uri="{FF2B5EF4-FFF2-40B4-BE49-F238E27FC236}">
                <a16:creationId xmlns:a16="http://schemas.microsoft.com/office/drawing/2014/main" id="{7D763A38-9C77-4C40-94B4-15B7478747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3324649"/>
            <a:ext cx="914400" cy="914400"/>
          </a:xfrm>
          <a:prstGeom prst="rect">
            <a:avLst/>
          </a:prstGeom>
        </p:spPr>
      </p:pic>
      <p:pic>
        <p:nvPicPr>
          <p:cNvPr id="39" name="Graphic 38" descr="Pie chart">
            <a:extLst>
              <a:ext uri="{FF2B5EF4-FFF2-40B4-BE49-F238E27FC236}">
                <a16:creationId xmlns:a16="http://schemas.microsoft.com/office/drawing/2014/main" id="{4670F84F-44E4-4774-A230-BBC5DF3E86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1200" y="3269424"/>
            <a:ext cx="914400" cy="914400"/>
          </a:xfrm>
          <a:prstGeom prst="rect">
            <a:avLst/>
          </a:prstGeom>
        </p:spPr>
      </p:pic>
      <p:sp>
        <p:nvSpPr>
          <p:cNvPr id="41" name="Oval 40">
            <a:extLst>
              <a:ext uri="{FF2B5EF4-FFF2-40B4-BE49-F238E27FC236}">
                <a16:creationId xmlns:a16="http://schemas.microsoft.com/office/drawing/2014/main" id="{CC025FF1-955A-49C8-AA82-05727A63708D}"/>
              </a:ext>
            </a:extLst>
          </p:cNvPr>
          <p:cNvSpPr/>
          <p:nvPr/>
        </p:nvSpPr>
        <p:spPr>
          <a:xfrm>
            <a:off x="2159000" y="3122536"/>
            <a:ext cx="1371600" cy="1295400"/>
          </a:xfrm>
          <a:prstGeom prst="ellipse">
            <a:avLst/>
          </a:prstGeom>
          <a:noFill/>
          <a:ln w="7620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C56774D-A976-4BCC-B75A-41E001E84641}"/>
              </a:ext>
            </a:extLst>
          </p:cNvPr>
          <p:cNvSpPr/>
          <p:nvPr/>
        </p:nvSpPr>
        <p:spPr>
          <a:xfrm>
            <a:off x="5334000" y="3051527"/>
            <a:ext cx="1371600" cy="1295400"/>
          </a:xfrm>
          <a:prstGeom prst="ellipse">
            <a:avLst/>
          </a:prstGeom>
          <a:noFill/>
          <a:ln w="7620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A6E49D3-4A91-44A5-9DEE-27DD404A4EB6}"/>
              </a:ext>
            </a:extLst>
          </p:cNvPr>
          <p:cNvSpPr/>
          <p:nvPr/>
        </p:nvSpPr>
        <p:spPr>
          <a:xfrm>
            <a:off x="8102600" y="3051527"/>
            <a:ext cx="1371600" cy="1295400"/>
          </a:xfrm>
          <a:prstGeom prst="ellipse">
            <a:avLst/>
          </a:prstGeom>
          <a:noFill/>
          <a:ln w="76200">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90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25C9-654C-4A11-BFE9-8CA8E12DF5C9}"/>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027CCFEA-3143-4CEE-9BE4-371744B53624}"/>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27674B7-B4F3-435C-ADB6-43EE075F84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8" name="Rectangle 7">
            <a:extLst>
              <a:ext uri="{FF2B5EF4-FFF2-40B4-BE49-F238E27FC236}">
                <a16:creationId xmlns:a16="http://schemas.microsoft.com/office/drawing/2014/main" id="{17F3038C-4F17-4D1D-B828-FC92AB1594E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20220A-A923-4752-B5AE-7FD39455CE9B}"/>
              </a:ext>
            </a:extLst>
          </p:cNvPr>
          <p:cNvSpPr/>
          <p:nvPr/>
        </p:nvSpPr>
        <p:spPr>
          <a:xfrm>
            <a:off x="6596517" y="6220968"/>
            <a:ext cx="4876800" cy="256032"/>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E8BE3E8-9BEA-490D-9E4B-FFFFE280E590}"/>
              </a:ext>
            </a:extLst>
          </p:cNvPr>
          <p:cNvSpPr txBox="1"/>
          <p:nvPr/>
        </p:nvSpPr>
        <p:spPr>
          <a:xfrm>
            <a:off x="6705600" y="6220968"/>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11" name="Rectangle 10">
            <a:extLst>
              <a:ext uri="{FF2B5EF4-FFF2-40B4-BE49-F238E27FC236}">
                <a16:creationId xmlns:a16="http://schemas.microsoft.com/office/drawing/2014/main" id="{F54958E8-823B-4A95-A68D-EC096D5E86B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77E78-472A-4352-8636-9F610A0A8984}"/>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00D692-8772-4C00-A32B-A6DC245213EB}"/>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DDB1242B-2C71-4C36-AC35-F7C86C429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5" name="Rectangle: Single Corner Snipped 14">
            <a:extLst>
              <a:ext uri="{FF2B5EF4-FFF2-40B4-BE49-F238E27FC236}">
                <a16:creationId xmlns:a16="http://schemas.microsoft.com/office/drawing/2014/main" id="{EA399007-8CAE-4ABA-97A5-07E21EADD752}"/>
              </a:ext>
            </a:extLst>
          </p:cNvPr>
          <p:cNvSpPr/>
          <p:nvPr/>
        </p:nvSpPr>
        <p:spPr>
          <a:xfrm>
            <a:off x="762000" y="1219200"/>
            <a:ext cx="10515600" cy="5257800"/>
          </a:xfrm>
          <a:prstGeom prst="snip1Rect">
            <a:avLst/>
          </a:prstGeom>
          <a:solidFill>
            <a:srgbClr val="ECECE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B46642C-41AE-45C8-991A-C18C990B5A86}"/>
              </a:ext>
            </a:extLst>
          </p:cNvPr>
          <p:cNvSpPr txBox="1"/>
          <p:nvPr/>
        </p:nvSpPr>
        <p:spPr>
          <a:xfrm>
            <a:off x="1295400" y="304800"/>
            <a:ext cx="8204785" cy="523220"/>
          </a:xfrm>
          <a:prstGeom prst="rect">
            <a:avLst/>
          </a:prstGeom>
          <a:noFill/>
        </p:spPr>
        <p:txBody>
          <a:bodyPr wrap="square" rtlCol="0">
            <a:spAutoFit/>
          </a:bodyPr>
          <a:lstStyle/>
          <a:p>
            <a:r>
              <a:rPr lang="en-US" sz="2800" dirty="0">
                <a:solidFill>
                  <a:srgbClr val="376092"/>
                </a:solidFill>
                <a:latin typeface="GothamMedium" pitchFamily="50" charset="0"/>
              </a:rPr>
              <a:t>Pharmacy</a:t>
            </a:r>
          </a:p>
        </p:txBody>
      </p:sp>
      <p:sp>
        <p:nvSpPr>
          <p:cNvPr id="17" name="TextBox 16">
            <a:extLst>
              <a:ext uri="{FF2B5EF4-FFF2-40B4-BE49-F238E27FC236}">
                <a16:creationId xmlns:a16="http://schemas.microsoft.com/office/drawing/2014/main" id="{2C243BD1-41AC-4104-BF11-2D9B8C4D3D1C}"/>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8" name="TextBox 17">
            <a:extLst>
              <a:ext uri="{FF2B5EF4-FFF2-40B4-BE49-F238E27FC236}">
                <a16:creationId xmlns:a16="http://schemas.microsoft.com/office/drawing/2014/main" id="{B72B32EC-53C7-49C2-8620-E1338075752F}"/>
              </a:ext>
            </a:extLst>
          </p:cNvPr>
          <p:cNvSpPr txBox="1"/>
          <p:nvPr/>
        </p:nvSpPr>
        <p:spPr>
          <a:xfrm>
            <a:off x="31242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9" name="Straight Connector 18">
            <a:extLst>
              <a:ext uri="{FF2B5EF4-FFF2-40B4-BE49-F238E27FC236}">
                <a16:creationId xmlns:a16="http://schemas.microsoft.com/office/drawing/2014/main" id="{14627586-61EA-4FA7-94E7-BAE9A4EF9166}"/>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80783-67BD-4E69-8AD8-FD30F1E80513}"/>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F1CCBB-7DDA-477F-A2E9-1D0C6F70A286}"/>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077C5EB-46A3-430C-808E-E90D014FBF43}"/>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3" name="Rectangle: Single Corner Snipped 22">
            <a:extLst>
              <a:ext uri="{FF2B5EF4-FFF2-40B4-BE49-F238E27FC236}">
                <a16:creationId xmlns:a16="http://schemas.microsoft.com/office/drawing/2014/main" id="{F042F18B-A282-4F16-BB30-767D3EADB73D}"/>
              </a:ext>
            </a:extLst>
          </p:cNvPr>
          <p:cNvSpPr/>
          <p:nvPr/>
        </p:nvSpPr>
        <p:spPr>
          <a:xfrm>
            <a:off x="9563100" y="1639885"/>
            <a:ext cx="1143000" cy="1371600"/>
          </a:xfrm>
          <a:prstGeom prst="snip1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135DE9D-C5A5-40DA-90D0-7E48E9B7A738}"/>
              </a:ext>
            </a:extLst>
          </p:cNvPr>
          <p:cNvSpPr txBox="1"/>
          <p:nvPr/>
        </p:nvSpPr>
        <p:spPr>
          <a:xfrm>
            <a:off x="1485900" y="1673294"/>
            <a:ext cx="9105900" cy="830997"/>
          </a:xfrm>
          <a:prstGeom prst="rect">
            <a:avLst/>
          </a:prstGeom>
          <a:noFill/>
        </p:spPr>
        <p:txBody>
          <a:bodyPr wrap="square" rtlCol="0">
            <a:spAutoFit/>
          </a:bodyPr>
          <a:lstStyle/>
          <a:p>
            <a:r>
              <a:rPr lang="en-US" sz="2400" dirty="0">
                <a:latin typeface="GothamMedium" pitchFamily="50" charset="0"/>
              </a:rPr>
              <a:t>Trends in the </a:t>
            </a:r>
            <a:r>
              <a:rPr lang="en-US" sz="2400" dirty="0">
                <a:solidFill>
                  <a:srgbClr val="7030A0"/>
                </a:solidFill>
                <a:latin typeface="Gotham Bold" panose="02000803030000020004" pitchFamily="2" charset="0"/>
              </a:rPr>
              <a:t>Most Common Challenges </a:t>
            </a:r>
            <a:r>
              <a:rPr lang="en-US" sz="2400" dirty="0">
                <a:latin typeface="GothamMedium" pitchFamily="50" charset="0"/>
              </a:rPr>
              <a:t>in Managing Medicaid Prescription Drug Benefits from 2017-2019</a:t>
            </a:r>
          </a:p>
        </p:txBody>
      </p:sp>
      <p:graphicFrame>
        <p:nvGraphicFramePr>
          <p:cNvPr id="25" name="Table 27">
            <a:extLst>
              <a:ext uri="{FF2B5EF4-FFF2-40B4-BE49-F238E27FC236}">
                <a16:creationId xmlns:a16="http://schemas.microsoft.com/office/drawing/2014/main" id="{E0389C76-5422-48F8-BAA1-8449DB51CA0B}"/>
              </a:ext>
            </a:extLst>
          </p:cNvPr>
          <p:cNvGraphicFramePr>
            <a:graphicFrameLocks noGrp="1"/>
          </p:cNvGraphicFramePr>
          <p:nvPr>
            <p:extLst>
              <p:ext uri="{D42A27DB-BD31-4B8C-83A1-F6EECF244321}">
                <p14:modId xmlns:p14="http://schemas.microsoft.com/office/powerpoint/2010/main" val="4153364658"/>
              </p:ext>
            </p:extLst>
          </p:nvPr>
        </p:nvGraphicFramePr>
        <p:xfrm>
          <a:off x="1747294" y="2895471"/>
          <a:ext cx="8844506" cy="3078609"/>
        </p:xfrm>
        <a:graphic>
          <a:graphicData uri="http://schemas.openxmlformats.org/drawingml/2006/table">
            <a:tbl>
              <a:tblPr firstRow="1" bandRow="1">
                <a:tableStyleId>{5C22544A-7EE6-4342-B048-85BDC9FD1C3A}</a:tableStyleId>
              </a:tblPr>
              <a:tblGrid>
                <a:gridCol w="3358106">
                  <a:extLst>
                    <a:ext uri="{9D8B030D-6E8A-4147-A177-3AD203B41FA5}">
                      <a16:colId xmlns:a16="http://schemas.microsoft.com/office/drawing/2014/main" val="1236039707"/>
                    </a:ext>
                  </a:extLst>
                </a:gridCol>
                <a:gridCol w="2819400">
                  <a:extLst>
                    <a:ext uri="{9D8B030D-6E8A-4147-A177-3AD203B41FA5}">
                      <a16:colId xmlns:a16="http://schemas.microsoft.com/office/drawing/2014/main" val="2471550471"/>
                    </a:ext>
                  </a:extLst>
                </a:gridCol>
                <a:gridCol w="2667000">
                  <a:extLst>
                    <a:ext uri="{9D8B030D-6E8A-4147-A177-3AD203B41FA5}">
                      <a16:colId xmlns:a16="http://schemas.microsoft.com/office/drawing/2014/main" val="166618903"/>
                    </a:ext>
                  </a:extLst>
                </a:gridCol>
              </a:tblGrid>
              <a:tr h="370840">
                <a:tc>
                  <a:txBody>
                    <a:bodyPr/>
                    <a:lstStyle/>
                    <a:p>
                      <a:pPr algn="ctr"/>
                      <a:r>
                        <a:rPr lang="en-US" sz="1600" dirty="0">
                          <a:latin typeface="GothamMedium" pitchFamily="50" charset="0"/>
                        </a:rPr>
                        <a:t>Challenges</a:t>
                      </a:r>
                    </a:p>
                  </a:txBody>
                  <a:tcPr anchor="ctr"/>
                </a:tc>
                <a:tc>
                  <a:txBody>
                    <a:bodyPr/>
                    <a:lstStyle/>
                    <a:p>
                      <a:pPr algn="ctr"/>
                      <a:r>
                        <a:rPr lang="en-US" sz="1600" dirty="0">
                          <a:latin typeface="GothamMedium" pitchFamily="50" charset="0"/>
                        </a:rPr>
                        <a:t>Percentage of Medicaid MCOs in 2019</a:t>
                      </a:r>
                    </a:p>
                  </a:txBody>
                  <a:tcPr anchor="ctr"/>
                </a:tc>
                <a:tc>
                  <a:txBody>
                    <a:bodyPr/>
                    <a:lstStyle/>
                    <a:p>
                      <a:pPr algn="ctr"/>
                      <a:r>
                        <a:rPr lang="en-US" sz="1600" dirty="0">
                          <a:latin typeface="GothamMedium" pitchFamily="50" charset="0"/>
                        </a:rPr>
                        <a:t>Direction of Change from 2017 - 2019</a:t>
                      </a:r>
                    </a:p>
                  </a:txBody>
                  <a:tcPr anchor="ctr"/>
                </a:tc>
                <a:extLst>
                  <a:ext uri="{0D108BD9-81ED-4DB2-BD59-A6C34878D82A}">
                    <a16:rowId xmlns:a16="http://schemas.microsoft.com/office/drawing/2014/main" val="3734590349"/>
                  </a:ext>
                </a:extLst>
              </a:tr>
              <a:tr h="492889">
                <a:tc>
                  <a:txBody>
                    <a:bodyPr/>
                    <a:lstStyle/>
                    <a:p>
                      <a:r>
                        <a:rPr lang="en-US" sz="1400" dirty="0">
                          <a:solidFill>
                            <a:schemeClr val="tx1"/>
                          </a:solidFill>
                          <a:latin typeface="Gotham Book" pitchFamily="50" charset="0"/>
                        </a:rPr>
                        <a:t>Utilization and cost history unknown for new drugs entering a market</a:t>
                      </a:r>
                    </a:p>
                  </a:txBody>
                  <a:tcPr anchor="ctr"/>
                </a:tc>
                <a:tc>
                  <a:txBody>
                    <a:bodyPr/>
                    <a:lstStyle/>
                    <a:p>
                      <a:pPr algn="ctr"/>
                      <a:r>
                        <a:rPr lang="en-US" dirty="0">
                          <a:solidFill>
                            <a:schemeClr val="tx1"/>
                          </a:solidFill>
                          <a:latin typeface="Gotham Book" pitchFamily="50" charset="0"/>
                        </a:rPr>
                        <a:t>85%</a:t>
                      </a:r>
                    </a:p>
                  </a:txBody>
                  <a:tcPr anchor="ctr"/>
                </a:tc>
                <a:tc>
                  <a:txBody>
                    <a:bodyPr/>
                    <a:lstStyle/>
                    <a:p>
                      <a:pPr algn="ctr"/>
                      <a:endParaRPr lang="en-US" dirty="0">
                        <a:solidFill>
                          <a:schemeClr val="tx1"/>
                        </a:solidFill>
                        <a:latin typeface="Gotham Book" pitchFamily="50" charset="0"/>
                      </a:endParaRPr>
                    </a:p>
                  </a:txBody>
                  <a:tcPr anchor="ctr"/>
                </a:tc>
                <a:extLst>
                  <a:ext uri="{0D108BD9-81ED-4DB2-BD59-A6C34878D82A}">
                    <a16:rowId xmlns:a16="http://schemas.microsoft.com/office/drawing/2014/main" val="2649648689"/>
                  </a:ext>
                </a:extLst>
              </a:tr>
              <a:tr h="518289">
                <a:tc>
                  <a:txBody>
                    <a:bodyPr/>
                    <a:lstStyle/>
                    <a:p>
                      <a:r>
                        <a:rPr lang="en-US" sz="1400" dirty="0">
                          <a:solidFill>
                            <a:schemeClr val="tx1"/>
                          </a:solidFill>
                          <a:latin typeface="Gotham Book" pitchFamily="50" charset="0"/>
                        </a:rPr>
                        <a:t>Increase in number of specialty pharmacy medications</a:t>
                      </a:r>
                    </a:p>
                  </a:txBody>
                  <a:tcPr anchor="ctr"/>
                </a:tc>
                <a:tc>
                  <a:txBody>
                    <a:bodyPr/>
                    <a:lstStyle/>
                    <a:p>
                      <a:pPr algn="ctr"/>
                      <a:r>
                        <a:rPr lang="en-US" dirty="0">
                          <a:solidFill>
                            <a:schemeClr val="tx1"/>
                          </a:solidFill>
                          <a:latin typeface="Gotham Book" pitchFamily="50" charset="0"/>
                        </a:rPr>
                        <a:t>77%</a:t>
                      </a:r>
                    </a:p>
                  </a:txBody>
                  <a:tcPr anchor="ctr"/>
                </a:tc>
                <a:tc>
                  <a:txBody>
                    <a:bodyPr/>
                    <a:lstStyle/>
                    <a:p>
                      <a:pPr algn="ctr"/>
                      <a:r>
                        <a:rPr lang="en-US" dirty="0">
                          <a:solidFill>
                            <a:schemeClr val="tx1"/>
                          </a:solidFill>
                          <a:latin typeface="Gotham Book" pitchFamily="50" charset="0"/>
                        </a:rPr>
                        <a:t>N/A</a:t>
                      </a:r>
                    </a:p>
                  </a:txBody>
                  <a:tcPr anchor="ctr"/>
                </a:tc>
                <a:extLst>
                  <a:ext uri="{0D108BD9-81ED-4DB2-BD59-A6C34878D82A}">
                    <a16:rowId xmlns:a16="http://schemas.microsoft.com/office/drawing/2014/main" val="2063110480"/>
                  </a:ext>
                </a:extLst>
              </a:tr>
              <a:tr h="533400">
                <a:tc>
                  <a:txBody>
                    <a:bodyPr/>
                    <a:lstStyle/>
                    <a:p>
                      <a:r>
                        <a:rPr lang="en-US" sz="1400" dirty="0">
                          <a:solidFill>
                            <a:schemeClr val="tx1"/>
                          </a:solidFill>
                          <a:latin typeface="Gotham Book" pitchFamily="50" charset="0"/>
                        </a:rPr>
                        <a:t>Pharmacy benefits or subset of benefits carved out of managed care</a:t>
                      </a:r>
                    </a:p>
                  </a:txBody>
                  <a:tcPr anchor="ctr"/>
                </a:tc>
                <a:tc>
                  <a:txBody>
                    <a:bodyPr/>
                    <a:lstStyle/>
                    <a:p>
                      <a:pPr algn="ctr"/>
                      <a:r>
                        <a:rPr lang="en-US" dirty="0">
                          <a:solidFill>
                            <a:schemeClr val="tx1"/>
                          </a:solidFill>
                          <a:latin typeface="Gotham Book" pitchFamily="50" charset="0"/>
                        </a:rPr>
                        <a:t>69%</a:t>
                      </a:r>
                    </a:p>
                  </a:txBody>
                  <a:tcPr anchor="ctr"/>
                </a:tc>
                <a:tc>
                  <a:txBody>
                    <a:bodyPr/>
                    <a:lstStyle/>
                    <a:p>
                      <a:pPr algn="ctr"/>
                      <a:endParaRPr lang="en-US" dirty="0">
                        <a:solidFill>
                          <a:schemeClr val="tx1"/>
                        </a:solidFill>
                        <a:latin typeface="Gotham Book" pitchFamily="50" charset="0"/>
                      </a:endParaRPr>
                    </a:p>
                  </a:txBody>
                  <a:tcPr anchor="ctr"/>
                </a:tc>
                <a:extLst>
                  <a:ext uri="{0D108BD9-81ED-4DB2-BD59-A6C34878D82A}">
                    <a16:rowId xmlns:a16="http://schemas.microsoft.com/office/drawing/2014/main" val="3250497862"/>
                  </a:ext>
                </a:extLst>
              </a:tr>
              <a:tr h="370840">
                <a:tc>
                  <a:txBody>
                    <a:bodyPr/>
                    <a:lstStyle/>
                    <a:p>
                      <a:r>
                        <a:rPr lang="en-US" sz="1400" dirty="0">
                          <a:solidFill>
                            <a:schemeClr val="tx1"/>
                          </a:solidFill>
                          <a:latin typeface="Gotham Book" pitchFamily="50" charset="0"/>
                        </a:rPr>
                        <a:t>Member comprehension of engagement programs</a:t>
                      </a:r>
                    </a:p>
                  </a:txBody>
                  <a:tcPr anchor="ctr"/>
                </a:tc>
                <a:tc>
                  <a:txBody>
                    <a:bodyPr/>
                    <a:lstStyle/>
                    <a:p>
                      <a:pPr algn="ctr"/>
                      <a:r>
                        <a:rPr lang="en-US" dirty="0">
                          <a:solidFill>
                            <a:schemeClr val="tx1"/>
                          </a:solidFill>
                          <a:latin typeface="Gotham Book" pitchFamily="50" charset="0"/>
                        </a:rPr>
                        <a:t>62%</a:t>
                      </a:r>
                    </a:p>
                  </a:txBody>
                  <a:tcPr anchor="ctr"/>
                </a:tc>
                <a:tc>
                  <a:txBody>
                    <a:bodyPr/>
                    <a:lstStyle/>
                    <a:p>
                      <a:pPr algn="ctr"/>
                      <a:endParaRPr lang="en-US" dirty="0">
                        <a:solidFill>
                          <a:schemeClr val="tx1"/>
                        </a:solidFill>
                        <a:latin typeface="Gotham Book" pitchFamily="50" charset="0"/>
                      </a:endParaRPr>
                    </a:p>
                  </a:txBody>
                  <a:tcPr anchor="ctr"/>
                </a:tc>
                <a:extLst>
                  <a:ext uri="{0D108BD9-81ED-4DB2-BD59-A6C34878D82A}">
                    <a16:rowId xmlns:a16="http://schemas.microsoft.com/office/drawing/2014/main" val="2305005140"/>
                  </a:ext>
                </a:extLst>
              </a:tr>
            </a:tbl>
          </a:graphicData>
        </a:graphic>
      </p:graphicFrame>
      <p:sp>
        <p:nvSpPr>
          <p:cNvPr id="26" name="Arrow: Down 25">
            <a:extLst>
              <a:ext uri="{FF2B5EF4-FFF2-40B4-BE49-F238E27FC236}">
                <a16:creationId xmlns:a16="http://schemas.microsoft.com/office/drawing/2014/main" id="{F7CE9251-DE80-433B-B415-11D117485E34}"/>
              </a:ext>
            </a:extLst>
          </p:cNvPr>
          <p:cNvSpPr/>
          <p:nvPr/>
        </p:nvSpPr>
        <p:spPr>
          <a:xfrm>
            <a:off x="9225506" y="3657600"/>
            <a:ext cx="147094" cy="381000"/>
          </a:xfrm>
          <a:prstGeom prst="downArrow">
            <a:avLst/>
          </a:prstGeom>
          <a:solidFill>
            <a:srgbClr val="8F71BB"/>
          </a:solidFill>
          <a:ln>
            <a:solidFill>
              <a:srgbClr val="8F71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6461EF49-B9AF-425B-9CA5-B734E7677459}"/>
              </a:ext>
            </a:extLst>
          </p:cNvPr>
          <p:cNvSpPr/>
          <p:nvPr/>
        </p:nvSpPr>
        <p:spPr>
          <a:xfrm>
            <a:off x="9225506" y="4915388"/>
            <a:ext cx="147094" cy="381000"/>
          </a:xfrm>
          <a:prstGeom prst="downArrow">
            <a:avLst/>
          </a:prstGeom>
          <a:solidFill>
            <a:srgbClr val="8F71BB"/>
          </a:solidFill>
          <a:ln>
            <a:solidFill>
              <a:srgbClr val="8F71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7A46244B-D378-43FE-966D-5402E8937971}"/>
              </a:ext>
            </a:extLst>
          </p:cNvPr>
          <p:cNvSpPr/>
          <p:nvPr/>
        </p:nvSpPr>
        <p:spPr>
          <a:xfrm rot="10800000">
            <a:off x="9225506" y="5523846"/>
            <a:ext cx="147094" cy="343553"/>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910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862DF9-1FF6-4C80-BBD9-1F9C88F9F3A9}"/>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87DC58-4A02-4C71-9894-CCE531C8E9F4}"/>
              </a:ext>
            </a:extLst>
          </p:cNvPr>
          <p:cNvSpPr/>
          <p:nvPr/>
        </p:nvSpPr>
        <p:spPr>
          <a:xfrm>
            <a:off x="0" y="5638800"/>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D03DCBA-7455-4DDA-8C9B-DBC952FED750}"/>
              </a:ext>
            </a:extLst>
          </p:cNvPr>
          <p:cNvPicPr>
            <a:picLocks noChangeAspect="1"/>
          </p:cNvPicPr>
          <p:nvPr/>
        </p:nvPicPr>
        <p:blipFill>
          <a:blip r:embed="rId2"/>
          <a:stretch>
            <a:fillRect/>
          </a:stretch>
        </p:blipFill>
        <p:spPr>
          <a:xfrm>
            <a:off x="638175" y="471487"/>
            <a:ext cx="10915650" cy="5915025"/>
          </a:xfrm>
          <a:prstGeom prst="rect">
            <a:avLst/>
          </a:prstGeom>
        </p:spPr>
      </p:pic>
    </p:spTree>
    <p:extLst>
      <p:ext uri="{BB962C8B-B14F-4D97-AF65-F5344CB8AC3E}">
        <p14:creationId xmlns:p14="http://schemas.microsoft.com/office/powerpoint/2010/main" val="349318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FCCF-388C-4B56-BC25-B9853C49E26C}"/>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BB732532-9920-4E8B-923F-4CEC6465F47B}"/>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C10A5-859C-4CFF-A1AE-C22D1799EC5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5C8A6D45-587E-4553-A401-47844EA89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9" name="Rectangle: Single Corner Snipped 8">
            <a:extLst>
              <a:ext uri="{FF2B5EF4-FFF2-40B4-BE49-F238E27FC236}">
                <a16:creationId xmlns:a16="http://schemas.microsoft.com/office/drawing/2014/main" id="{6A32FD89-DACC-426E-9912-99411ABD0DE3}"/>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CBE71FE-9992-42F9-AD64-EA3E4DE83A41}"/>
              </a:ext>
            </a:extLst>
          </p:cNvPr>
          <p:cNvSpPr txBox="1"/>
          <p:nvPr/>
        </p:nvSpPr>
        <p:spPr>
          <a:xfrm>
            <a:off x="1320183" y="304800"/>
            <a:ext cx="8204785" cy="523220"/>
          </a:xfrm>
          <a:prstGeom prst="rect">
            <a:avLst/>
          </a:prstGeom>
          <a:noFill/>
        </p:spPr>
        <p:txBody>
          <a:bodyPr wrap="square" rtlCol="0">
            <a:spAutoFit/>
          </a:bodyPr>
          <a:lstStyle/>
          <a:p>
            <a:r>
              <a:rPr lang="en-US" sz="2800" dirty="0">
                <a:solidFill>
                  <a:srgbClr val="376092"/>
                </a:solidFill>
                <a:latin typeface="GothamMedium" pitchFamily="50" charset="0"/>
              </a:rPr>
              <a:t>Behavioral Health</a:t>
            </a:r>
          </a:p>
        </p:txBody>
      </p:sp>
      <p:sp>
        <p:nvSpPr>
          <p:cNvPr id="11" name="TextBox 10">
            <a:extLst>
              <a:ext uri="{FF2B5EF4-FFF2-40B4-BE49-F238E27FC236}">
                <a16:creationId xmlns:a16="http://schemas.microsoft.com/office/drawing/2014/main" id="{43A18DA3-1872-40E0-BEFF-CF3AFF7C1D57}"/>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2" name="TextBox 11">
            <a:extLst>
              <a:ext uri="{FF2B5EF4-FFF2-40B4-BE49-F238E27FC236}">
                <a16:creationId xmlns:a16="http://schemas.microsoft.com/office/drawing/2014/main" id="{5C24845D-731E-4FF5-ACD4-B16AD78616FE}"/>
              </a:ext>
            </a:extLst>
          </p:cNvPr>
          <p:cNvSpPr txBox="1"/>
          <p:nvPr/>
        </p:nvSpPr>
        <p:spPr>
          <a:xfrm>
            <a:off x="4572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3" name="Straight Connector 12">
            <a:extLst>
              <a:ext uri="{FF2B5EF4-FFF2-40B4-BE49-F238E27FC236}">
                <a16:creationId xmlns:a16="http://schemas.microsoft.com/office/drawing/2014/main" id="{56BEE5AE-551F-4E72-8EA0-38B1B6D1073D}"/>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900EC9-4454-40D1-A8BC-F2AD561F35E4}"/>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21EBD1-8B98-4C4E-BDA2-DB1AF7713AEF}"/>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C8A12E-4EC4-4377-BAA1-8EC0967103B7}"/>
              </a:ext>
            </a:extLst>
          </p:cNvPr>
          <p:cNvSpPr txBox="1"/>
          <p:nvPr/>
        </p:nvSpPr>
        <p:spPr>
          <a:xfrm>
            <a:off x="1497953" y="1550183"/>
            <a:ext cx="8775698" cy="830997"/>
          </a:xfrm>
          <a:prstGeom prst="rect">
            <a:avLst/>
          </a:prstGeom>
          <a:noFill/>
        </p:spPr>
        <p:txBody>
          <a:bodyPr wrap="square" rtlCol="0">
            <a:spAutoFit/>
          </a:bodyPr>
          <a:lstStyle/>
          <a:p>
            <a:r>
              <a:rPr lang="en-US" sz="2400" dirty="0">
                <a:latin typeface="GothamMedium" pitchFamily="50" charset="0"/>
              </a:rPr>
              <a:t>Percentage of Medicaid MCOs at Risk for Behavioral Health Benefits, by Health Plan Size, 2017-2019</a:t>
            </a:r>
          </a:p>
        </p:txBody>
      </p:sp>
      <p:sp>
        <p:nvSpPr>
          <p:cNvPr id="17" name="TextBox 16">
            <a:extLst>
              <a:ext uri="{FF2B5EF4-FFF2-40B4-BE49-F238E27FC236}">
                <a16:creationId xmlns:a16="http://schemas.microsoft.com/office/drawing/2014/main" id="{F146C841-926A-41CB-A936-4E5820499563}"/>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graphicFrame>
        <p:nvGraphicFramePr>
          <p:cNvPr id="18" name="Table 21">
            <a:extLst>
              <a:ext uri="{FF2B5EF4-FFF2-40B4-BE49-F238E27FC236}">
                <a16:creationId xmlns:a16="http://schemas.microsoft.com/office/drawing/2014/main" id="{F3742E67-847E-4ED4-B6D0-1CF6F1A172C8}"/>
              </a:ext>
            </a:extLst>
          </p:cNvPr>
          <p:cNvGraphicFramePr>
            <a:graphicFrameLocks noGrp="1"/>
          </p:cNvGraphicFramePr>
          <p:nvPr>
            <p:extLst>
              <p:ext uri="{D42A27DB-BD31-4B8C-83A1-F6EECF244321}">
                <p14:modId xmlns:p14="http://schemas.microsoft.com/office/powerpoint/2010/main" val="976719561"/>
              </p:ext>
            </p:extLst>
          </p:nvPr>
        </p:nvGraphicFramePr>
        <p:xfrm>
          <a:off x="1497952" y="2901452"/>
          <a:ext cx="8775695" cy="2707332"/>
        </p:xfrm>
        <a:graphic>
          <a:graphicData uri="http://schemas.openxmlformats.org/drawingml/2006/table">
            <a:tbl>
              <a:tblPr firstRow="1" bandRow="1">
                <a:tableStyleId>{5C22544A-7EE6-4342-B048-85BDC9FD1C3A}</a:tableStyleId>
              </a:tblPr>
              <a:tblGrid>
                <a:gridCol w="1397648">
                  <a:extLst>
                    <a:ext uri="{9D8B030D-6E8A-4147-A177-3AD203B41FA5}">
                      <a16:colId xmlns:a16="http://schemas.microsoft.com/office/drawing/2014/main" val="31957225"/>
                    </a:ext>
                  </a:extLst>
                </a:gridCol>
                <a:gridCol w="1905000">
                  <a:extLst>
                    <a:ext uri="{9D8B030D-6E8A-4147-A177-3AD203B41FA5}">
                      <a16:colId xmlns:a16="http://schemas.microsoft.com/office/drawing/2014/main" val="1985361561"/>
                    </a:ext>
                  </a:extLst>
                </a:gridCol>
                <a:gridCol w="1962769">
                  <a:extLst>
                    <a:ext uri="{9D8B030D-6E8A-4147-A177-3AD203B41FA5}">
                      <a16:colId xmlns:a16="http://schemas.microsoft.com/office/drawing/2014/main" val="2538771578"/>
                    </a:ext>
                  </a:extLst>
                </a:gridCol>
                <a:gridCol w="1847231">
                  <a:extLst>
                    <a:ext uri="{9D8B030D-6E8A-4147-A177-3AD203B41FA5}">
                      <a16:colId xmlns:a16="http://schemas.microsoft.com/office/drawing/2014/main" val="2723823214"/>
                    </a:ext>
                  </a:extLst>
                </a:gridCol>
                <a:gridCol w="1663047">
                  <a:extLst>
                    <a:ext uri="{9D8B030D-6E8A-4147-A177-3AD203B41FA5}">
                      <a16:colId xmlns:a16="http://schemas.microsoft.com/office/drawing/2014/main" val="482045437"/>
                    </a:ext>
                  </a:extLst>
                </a:gridCol>
              </a:tblGrid>
              <a:tr h="676833">
                <a:tc>
                  <a:txBody>
                    <a:bodyPr/>
                    <a:lstStyle/>
                    <a:p>
                      <a:pPr algn="ctr"/>
                      <a:endParaRPr lang="en-US" sz="1200" dirty="0">
                        <a:solidFill>
                          <a:schemeClr val="tx1"/>
                        </a:solidFill>
                        <a:latin typeface="Gotham Book" pitchFamily="50"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Gotham Book" pitchFamily="50" charset="0"/>
                        </a:rPr>
                        <a:t>Medicaid MCOs with 250,000 or fewer covered lives</a:t>
                      </a:r>
                    </a:p>
                  </a:txBody>
                  <a:tcPr anchor="ctr">
                    <a:lnL w="12700" cmpd="sng">
                      <a:noFill/>
                    </a:lnL>
                    <a:solidFill>
                      <a:srgbClr val="A0E5B8"/>
                    </a:solidFill>
                  </a:tcPr>
                </a:tc>
                <a:tc>
                  <a:txBody>
                    <a:bodyPr/>
                    <a:lstStyle/>
                    <a:p>
                      <a:pPr algn="ctr"/>
                      <a:r>
                        <a:rPr lang="en-US" sz="1200" dirty="0">
                          <a:solidFill>
                            <a:schemeClr val="tx1"/>
                          </a:solidFill>
                          <a:latin typeface="Gotham Book" pitchFamily="50" charset="0"/>
                        </a:rPr>
                        <a:t>Medicaid MCOs with 250,001 to one million covered lives</a:t>
                      </a:r>
                    </a:p>
                  </a:txBody>
                  <a:tcPr anchor="ctr">
                    <a:solidFill>
                      <a:srgbClr val="B6E8DC"/>
                    </a:solidFill>
                  </a:tcPr>
                </a:tc>
                <a:tc>
                  <a:txBody>
                    <a:bodyPr/>
                    <a:lstStyle/>
                    <a:p>
                      <a:pPr algn="ctr"/>
                      <a:r>
                        <a:rPr lang="en-US" sz="1200" dirty="0">
                          <a:solidFill>
                            <a:schemeClr val="tx1"/>
                          </a:solidFill>
                          <a:latin typeface="Gotham Book" pitchFamily="50" charset="0"/>
                        </a:rPr>
                        <a:t>Medicaid MCOS with over one million covered lives</a:t>
                      </a:r>
                    </a:p>
                  </a:txBody>
                  <a:tcPr anchor="ctr">
                    <a:solidFill>
                      <a:srgbClr val="81D1D0"/>
                    </a:solidFill>
                  </a:tcPr>
                </a:tc>
                <a:tc>
                  <a:txBody>
                    <a:bodyPr/>
                    <a:lstStyle/>
                    <a:p>
                      <a:pPr algn="ctr"/>
                      <a:r>
                        <a:rPr lang="en-US" sz="1200" dirty="0">
                          <a:solidFill>
                            <a:schemeClr val="tx1"/>
                          </a:solidFill>
                          <a:latin typeface="Gotham Book" pitchFamily="50" charset="0"/>
                        </a:rPr>
                        <a:t>All Medicaid MCO respondents</a:t>
                      </a:r>
                    </a:p>
                  </a:txBody>
                  <a:tcPr anchor="ctr">
                    <a:solidFill>
                      <a:srgbClr val="B5CCE1"/>
                    </a:solidFill>
                  </a:tcPr>
                </a:tc>
                <a:extLst>
                  <a:ext uri="{0D108BD9-81ED-4DB2-BD59-A6C34878D82A}">
                    <a16:rowId xmlns:a16="http://schemas.microsoft.com/office/drawing/2014/main" val="3055087741"/>
                  </a:ext>
                </a:extLst>
              </a:tr>
              <a:tr h="676833">
                <a:tc>
                  <a:txBody>
                    <a:bodyPr/>
                    <a:lstStyle/>
                    <a:p>
                      <a:pPr algn="ctr"/>
                      <a:r>
                        <a:rPr lang="en-US" sz="1600" dirty="0">
                          <a:solidFill>
                            <a:schemeClr val="bg1"/>
                          </a:solidFill>
                          <a:latin typeface="Gotham Book" pitchFamily="50" charset="0"/>
                        </a:rPr>
                        <a:t>2017</a:t>
                      </a:r>
                    </a:p>
                  </a:txBody>
                  <a:tcPr anchor="ctr">
                    <a:lnT w="38100" cmpd="sng">
                      <a:noFill/>
                    </a:lnT>
                    <a:solidFill>
                      <a:srgbClr val="4472C4"/>
                    </a:solidFill>
                  </a:tcPr>
                </a:tc>
                <a:tc>
                  <a:txBody>
                    <a:bodyPr/>
                    <a:lstStyle/>
                    <a:p>
                      <a:pPr algn="ctr"/>
                      <a:r>
                        <a:rPr lang="en-US" sz="1600" dirty="0">
                          <a:solidFill>
                            <a:schemeClr val="tx1"/>
                          </a:solidFill>
                          <a:latin typeface="Gotham Book" pitchFamily="50" charset="0"/>
                        </a:rPr>
                        <a:t>50%</a:t>
                      </a:r>
                    </a:p>
                  </a:txBody>
                  <a:tcPr anchor="ctr">
                    <a:solidFill>
                      <a:srgbClr val="DFF1F5"/>
                    </a:solidFill>
                  </a:tcPr>
                </a:tc>
                <a:tc>
                  <a:txBody>
                    <a:bodyPr/>
                    <a:lstStyle/>
                    <a:p>
                      <a:pPr algn="ctr"/>
                      <a:r>
                        <a:rPr lang="en-US" sz="1600" dirty="0">
                          <a:solidFill>
                            <a:schemeClr val="tx1"/>
                          </a:solidFill>
                          <a:latin typeface="Gotham Book" pitchFamily="50" charset="0"/>
                        </a:rPr>
                        <a:t>71%</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77%</a:t>
                      </a:r>
                    </a:p>
                  </a:txBody>
                  <a:tcPr anchor="ctr">
                    <a:solidFill>
                      <a:srgbClr val="DFF1F5"/>
                    </a:solidFill>
                  </a:tcPr>
                </a:tc>
                <a:extLst>
                  <a:ext uri="{0D108BD9-81ED-4DB2-BD59-A6C34878D82A}">
                    <a16:rowId xmlns:a16="http://schemas.microsoft.com/office/drawing/2014/main" val="2854243782"/>
                  </a:ext>
                </a:extLst>
              </a:tr>
              <a:tr h="676833">
                <a:tc>
                  <a:txBody>
                    <a:bodyPr/>
                    <a:lstStyle/>
                    <a:p>
                      <a:pPr algn="ctr"/>
                      <a:r>
                        <a:rPr lang="en-US" sz="1600" dirty="0">
                          <a:solidFill>
                            <a:schemeClr val="bg1"/>
                          </a:solidFill>
                          <a:latin typeface="Gotham Book" pitchFamily="50" charset="0"/>
                        </a:rPr>
                        <a:t>2018</a:t>
                      </a:r>
                    </a:p>
                  </a:txBody>
                  <a:tcPr anchor="ctr">
                    <a:solidFill>
                      <a:srgbClr val="00B050"/>
                    </a:solidFill>
                  </a:tcPr>
                </a:tc>
                <a:tc>
                  <a:txBody>
                    <a:bodyPr/>
                    <a:lstStyle/>
                    <a:p>
                      <a:pPr algn="ctr"/>
                      <a:r>
                        <a:rPr lang="en-US" sz="1600" dirty="0">
                          <a:solidFill>
                            <a:schemeClr val="tx1"/>
                          </a:solidFill>
                          <a:latin typeface="Gotham Book" pitchFamily="50" charset="0"/>
                        </a:rPr>
                        <a:t>72%</a:t>
                      </a:r>
                    </a:p>
                  </a:txBody>
                  <a:tcPr anchor="ctr">
                    <a:solidFill>
                      <a:srgbClr val="B0DDE6"/>
                    </a:solidFill>
                  </a:tcPr>
                </a:tc>
                <a:tc>
                  <a:txBody>
                    <a:bodyPr/>
                    <a:lstStyle/>
                    <a:p>
                      <a:pPr algn="ctr"/>
                      <a:r>
                        <a:rPr lang="en-US" sz="1600" dirty="0">
                          <a:solidFill>
                            <a:schemeClr val="tx1"/>
                          </a:solidFill>
                          <a:latin typeface="Gotham Book" pitchFamily="50" charset="0"/>
                        </a:rPr>
                        <a:t>80%</a:t>
                      </a:r>
                    </a:p>
                  </a:txBody>
                  <a:tcPr anchor="ctr">
                    <a:solidFill>
                      <a:srgbClr val="B0DDE6"/>
                    </a:solidFill>
                  </a:tcPr>
                </a:tc>
                <a:tc>
                  <a:txBody>
                    <a:bodyPr/>
                    <a:lstStyle/>
                    <a:p>
                      <a:pPr algn="ctr"/>
                      <a:r>
                        <a:rPr lang="en-US" sz="1600" dirty="0">
                          <a:solidFill>
                            <a:schemeClr val="tx1"/>
                          </a:solidFill>
                          <a:latin typeface="Gotham Book" pitchFamily="50" charset="0"/>
                        </a:rPr>
                        <a:t>100%</a:t>
                      </a:r>
                    </a:p>
                  </a:txBody>
                  <a:tcPr anchor="ctr">
                    <a:solidFill>
                      <a:srgbClr val="B0DDE6"/>
                    </a:solidFill>
                  </a:tcPr>
                </a:tc>
                <a:tc>
                  <a:txBody>
                    <a:bodyPr/>
                    <a:lstStyle/>
                    <a:p>
                      <a:pPr algn="ctr"/>
                      <a:r>
                        <a:rPr lang="en-US" sz="1600" dirty="0">
                          <a:solidFill>
                            <a:schemeClr val="tx1"/>
                          </a:solidFill>
                          <a:latin typeface="Gotham Book" pitchFamily="50" charset="0"/>
                        </a:rPr>
                        <a:t>84%</a:t>
                      </a:r>
                    </a:p>
                  </a:txBody>
                  <a:tcPr anchor="ctr">
                    <a:solidFill>
                      <a:srgbClr val="B0DDE6"/>
                    </a:solidFill>
                  </a:tcPr>
                </a:tc>
                <a:extLst>
                  <a:ext uri="{0D108BD9-81ED-4DB2-BD59-A6C34878D82A}">
                    <a16:rowId xmlns:a16="http://schemas.microsoft.com/office/drawing/2014/main" val="773491509"/>
                  </a:ext>
                </a:extLst>
              </a:tr>
              <a:tr h="676833">
                <a:tc>
                  <a:txBody>
                    <a:bodyPr/>
                    <a:lstStyle/>
                    <a:p>
                      <a:pPr algn="ctr"/>
                      <a:r>
                        <a:rPr lang="en-US" sz="1600" dirty="0">
                          <a:solidFill>
                            <a:schemeClr val="bg1"/>
                          </a:solidFill>
                          <a:latin typeface="Gotham Book" pitchFamily="50" charset="0"/>
                        </a:rPr>
                        <a:t>2019</a:t>
                      </a:r>
                    </a:p>
                  </a:txBody>
                  <a:tcPr anchor="ctr">
                    <a:solidFill>
                      <a:srgbClr val="8F71BB"/>
                    </a:solidFill>
                  </a:tcPr>
                </a:tc>
                <a:tc>
                  <a:txBody>
                    <a:bodyPr/>
                    <a:lstStyle/>
                    <a:p>
                      <a:pPr algn="ctr"/>
                      <a:r>
                        <a:rPr lang="en-US" sz="1600" dirty="0">
                          <a:solidFill>
                            <a:schemeClr val="tx1"/>
                          </a:solidFill>
                          <a:latin typeface="Gotham Book" pitchFamily="50" charset="0"/>
                        </a:rPr>
                        <a:t>80%</a:t>
                      </a:r>
                    </a:p>
                  </a:txBody>
                  <a:tcPr anchor="ctr">
                    <a:solidFill>
                      <a:srgbClr val="DFF1F5"/>
                    </a:solidFill>
                  </a:tcPr>
                </a:tc>
                <a:tc>
                  <a:txBody>
                    <a:bodyPr/>
                    <a:lstStyle/>
                    <a:p>
                      <a:pPr algn="ctr"/>
                      <a:r>
                        <a:rPr lang="en-US" sz="1600" dirty="0">
                          <a:solidFill>
                            <a:schemeClr val="tx1"/>
                          </a:solidFill>
                          <a:latin typeface="Gotham Book" pitchFamily="50" charset="0"/>
                        </a:rPr>
                        <a:t>67%</a:t>
                      </a:r>
                    </a:p>
                  </a:txBody>
                  <a:tcPr anchor="ctr">
                    <a:solidFill>
                      <a:srgbClr val="DFF1F5"/>
                    </a:solidFill>
                  </a:tcPr>
                </a:tc>
                <a:tc>
                  <a:txBody>
                    <a:bodyPr/>
                    <a:lstStyle/>
                    <a:p>
                      <a:pPr algn="ctr"/>
                      <a:r>
                        <a:rPr lang="en-US" sz="1600" dirty="0">
                          <a:solidFill>
                            <a:schemeClr val="tx1"/>
                          </a:solidFill>
                          <a:latin typeface="Gotham Book" pitchFamily="50" charset="0"/>
                        </a:rPr>
                        <a:t>75%</a:t>
                      </a:r>
                    </a:p>
                  </a:txBody>
                  <a:tcPr anchor="ctr">
                    <a:solidFill>
                      <a:srgbClr val="DFF1F5"/>
                    </a:solidFill>
                  </a:tcPr>
                </a:tc>
                <a:tc>
                  <a:txBody>
                    <a:bodyPr/>
                    <a:lstStyle/>
                    <a:p>
                      <a:pPr algn="ctr"/>
                      <a:r>
                        <a:rPr lang="en-US" sz="1600" dirty="0">
                          <a:solidFill>
                            <a:schemeClr val="tx1"/>
                          </a:solidFill>
                          <a:latin typeface="Gotham Book" pitchFamily="50" charset="0"/>
                        </a:rPr>
                        <a:t>73%</a:t>
                      </a:r>
                    </a:p>
                  </a:txBody>
                  <a:tcPr anchor="ctr">
                    <a:solidFill>
                      <a:srgbClr val="DFF1F5"/>
                    </a:solidFill>
                  </a:tcPr>
                </a:tc>
                <a:extLst>
                  <a:ext uri="{0D108BD9-81ED-4DB2-BD59-A6C34878D82A}">
                    <a16:rowId xmlns:a16="http://schemas.microsoft.com/office/drawing/2014/main" val="4217988625"/>
                  </a:ext>
                </a:extLst>
              </a:tr>
            </a:tbl>
          </a:graphicData>
        </a:graphic>
      </p:graphicFrame>
    </p:spTree>
    <p:extLst>
      <p:ext uri="{BB962C8B-B14F-4D97-AF65-F5344CB8AC3E}">
        <p14:creationId xmlns:p14="http://schemas.microsoft.com/office/powerpoint/2010/main" val="2401515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9C76-970C-497D-8EB8-F55BAE9AEA84}"/>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662579EA-4329-430B-964F-548C53BE3ED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1F109B-7627-4222-AF9D-852FDF0F88D0}"/>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497BD96A-49BC-4C13-9EC6-831DD28D9D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3" name="Rectangle: Single Corner Snipped 12">
            <a:extLst>
              <a:ext uri="{FF2B5EF4-FFF2-40B4-BE49-F238E27FC236}">
                <a16:creationId xmlns:a16="http://schemas.microsoft.com/office/drawing/2014/main" id="{B2F8B29B-6BE2-4D19-B1D6-8A21AEBCC8F4}"/>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5FB428C-C527-4306-97B4-10D665A2FF35}"/>
              </a:ext>
            </a:extLst>
          </p:cNvPr>
          <p:cNvSpPr txBox="1"/>
          <p:nvPr/>
        </p:nvSpPr>
        <p:spPr>
          <a:xfrm>
            <a:off x="1320184" y="304800"/>
            <a:ext cx="4547216" cy="523220"/>
          </a:xfrm>
          <a:prstGeom prst="rect">
            <a:avLst/>
          </a:prstGeom>
          <a:noFill/>
        </p:spPr>
        <p:txBody>
          <a:bodyPr wrap="square" rtlCol="0">
            <a:spAutoFit/>
          </a:bodyPr>
          <a:lstStyle/>
          <a:p>
            <a:r>
              <a:rPr lang="en-US" sz="2800" dirty="0">
                <a:solidFill>
                  <a:srgbClr val="376092"/>
                </a:solidFill>
                <a:latin typeface="GothamMedium" pitchFamily="50" charset="0"/>
              </a:rPr>
              <a:t>Behavioral Health</a:t>
            </a:r>
          </a:p>
        </p:txBody>
      </p:sp>
      <p:sp>
        <p:nvSpPr>
          <p:cNvPr id="15" name="TextBox 14">
            <a:extLst>
              <a:ext uri="{FF2B5EF4-FFF2-40B4-BE49-F238E27FC236}">
                <a16:creationId xmlns:a16="http://schemas.microsoft.com/office/drawing/2014/main" id="{E9411BEC-445D-405A-AE67-E55D18F7A05C}"/>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6" name="TextBox 15">
            <a:extLst>
              <a:ext uri="{FF2B5EF4-FFF2-40B4-BE49-F238E27FC236}">
                <a16:creationId xmlns:a16="http://schemas.microsoft.com/office/drawing/2014/main" id="{31A7BCA2-B12E-4C43-91C2-92FEF1708F49}"/>
              </a:ext>
            </a:extLst>
          </p:cNvPr>
          <p:cNvSpPr txBox="1"/>
          <p:nvPr/>
        </p:nvSpPr>
        <p:spPr>
          <a:xfrm>
            <a:off x="4572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7" name="Straight Connector 16">
            <a:extLst>
              <a:ext uri="{FF2B5EF4-FFF2-40B4-BE49-F238E27FC236}">
                <a16:creationId xmlns:a16="http://schemas.microsoft.com/office/drawing/2014/main" id="{1CA0FA5A-CD50-491E-9F2A-A26151DBD3A4}"/>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AACE03-766D-4311-9578-16EF31245031}"/>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E5B806-B9B0-43EB-85DA-2AE1A28A23D8}"/>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C6C15B-5570-4DC1-ADF6-710C61D7D654}"/>
              </a:ext>
            </a:extLst>
          </p:cNvPr>
          <p:cNvSpPr txBox="1"/>
          <p:nvPr/>
        </p:nvSpPr>
        <p:spPr>
          <a:xfrm>
            <a:off x="1854202" y="1836003"/>
            <a:ext cx="8775698" cy="1107996"/>
          </a:xfrm>
          <a:prstGeom prst="rect">
            <a:avLst/>
          </a:prstGeom>
          <a:noFill/>
        </p:spPr>
        <p:txBody>
          <a:bodyPr wrap="square" rtlCol="0">
            <a:spAutoFit/>
          </a:bodyPr>
          <a:lstStyle/>
          <a:p>
            <a:r>
              <a:rPr lang="en-US" sz="2400" dirty="0">
                <a:latin typeface="GothamMedium" pitchFamily="50" charset="0"/>
              </a:rPr>
              <a:t>             </a:t>
            </a:r>
            <a:r>
              <a:rPr lang="en-US" sz="2800" dirty="0">
                <a:latin typeface="GothamMedium" pitchFamily="50" charset="0"/>
              </a:rPr>
              <a:t>of Medicaid MCOs covered behavioral</a:t>
            </a:r>
          </a:p>
          <a:p>
            <a:endParaRPr lang="en-US" sz="1000" dirty="0">
              <a:latin typeface="GothamMedium" pitchFamily="50" charset="0"/>
            </a:endParaRPr>
          </a:p>
          <a:p>
            <a:r>
              <a:rPr lang="en-US" sz="2800" dirty="0">
                <a:latin typeface="GothamMedium" pitchFamily="50" charset="0"/>
              </a:rPr>
              <a:t>health services in 2019.</a:t>
            </a:r>
          </a:p>
        </p:txBody>
      </p:sp>
      <p:sp>
        <p:nvSpPr>
          <p:cNvPr id="21" name="TextBox 20">
            <a:extLst>
              <a:ext uri="{FF2B5EF4-FFF2-40B4-BE49-F238E27FC236}">
                <a16:creationId xmlns:a16="http://schemas.microsoft.com/office/drawing/2014/main" id="{53D5E2EB-EB5E-4001-8A88-D3F853A24E2C}"/>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2" name="TextBox 21">
            <a:extLst>
              <a:ext uri="{FF2B5EF4-FFF2-40B4-BE49-F238E27FC236}">
                <a16:creationId xmlns:a16="http://schemas.microsoft.com/office/drawing/2014/main" id="{AC8B14BB-261E-44E6-8500-331031F12E58}"/>
              </a:ext>
            </a:extLst>
          </p:cNvPr>
          <p:cNvSpPr txBox="1"/>
          <p:nvPr/>
        </p:nvSpPr>
        <p:spPr>
          <a:xfrm>
            <a:off x="1726554" y="1642516"/>
            <a:ext cx="1676400" cy="769441"/>
          </a:xfrm>
          <a:prstGeom prst="rect">
            <a:avLst/>
          </a:prstGeom>
          <a:noFill/>
        </p:spPr>
        <p:txBody>
          <a:bodyPr wrap="square" rtlCol="0">
            <a:spAutoFit/>
          </a:bodyPr>
          <a:lstStyle/>
          <a:p>
            <a:r>
              <a:rPr lang="en-US" sz="4400" dirty="0">
                <a:solidFill>
                  <a:srgbClr val="00B050"/>
                </a:solidFill>
                <a:latin typeface="Gotham Bold" panose="02000803030000020004" pitchFamily="2" charset="0"/>
              </a:rPr>
              <a:t>73%</a:t>
            </a:r>
          </a:p>
        </p:txBody>
      </p:sp>
      <p:sp>
        <p:nvSpPr>
          <p:cNvPr id="23" name="TextBox 22">
            <a:extLst>
              <a:ext uri="{FF2B5EF4-FFF2-40B4-BE49-F238E27FC236}">
                <a16:creationId xmlns:a16="http://schemas.microsoft.com/office/drawing/2014/main" id="{112F3D89-B900-414F-835A-2B3A6D3B7E3B}"/>
              </a:ext>
            </a:extLst>
          </p:cNvPr>
          <p:cNvSpPr txBox="1"/>
          <p:nvPr/>
        </p:nvSpPr>
        <p:spPr>
          <a:xfrm>
            <a:off x="1797052" y="3335179"/>
            <a:ext cx="8889998" cy="2031325"/>
          </a:xfrm>
          <a:prstGeom prst="rect">
            <a:avLst/>
          </a:prstGeom>
          <a:noFill/>
        </p:spPr>
        <p:txBody>
          <a:bodyPr wrap="square" rtlCol="0">
            <a:spAutoFit/>
          </a:bodyPr>
          <a:lstStyle/>
          <a:p>
            <a:r>
              <a:rPr lang="en-US" sz="2400" dirty="0">
                <a:latin typeface="GothamMedium" pitchFamily="50" charset="0"/>
              </a:rPr>
              <a:t>The most common barriers to behavioral and physical</a:t>
            </a:r>
          </a:p>
          <a:p>
            <a:endParaRPr lang="en-US" sz="1000" dirty="0">
              <a:latin typeface="GothamMedium" pitchFamily="50" charset="0"/>
            </a:endParaRPr>
          </a:p>
          <a:p>
            <a:r>
              <a:rPr lang="en-US" sz="2400" dirty="0">
                <a:latin typeface="GothamMedium" pitchFamily="50" charset="0"/>
              </a:rPr>
              <a:t>health integration were </a:t>
            </a:r>
            <a:r>
              <a:rPr lang="en-US" sz="2400" dirty="0">
                <a:solidFill>
                  <a:srgbClr val="00B0F0"/>
                </a:solidFill>
                <a:latin typeface="GothamMedium" pitchFamily="50" charset="0"/>
              </a:rPr>
              <a:t>access to data between care</a:t>
            </a:r>
          </a:p>
          <a:p>
            <a:endParaRPr lang="en-US" sz="1000" dirty="0">
              <a:solidFill>
                <a:srgbClr val="00B0F0"/>
              </a:solidFill>
              <a:latin typeface="GothamMedium" pitchFamily="50" charset="0"/>
            </a:endParaRPr>
          </a:p>
          <a:p>
            <a:r>
              <a:rPr lang="en-US" sz="2400" dirty="0">
                <a:solidFill>
                  <a:srgbClr val="00B0F0"/>
                </a:solidFill>
                <a:latin typeface="GothamMedium" pitchFamily="50" charset="0"/>
              </a:rPr>
              <a:t>management and behavioral health teams </a:t>
            </a:r>
            <a:r>
              <a:rPr lang="en-US" sz="2400" dirty="0">
                <a:latin typeface="GothamMedium" pitchFamily="50" charset="0"/>
              </a:rPr>
              <a:t>and </a:t>
            </a:r>
          </a:p>
          <a:p>
            <a:endParaRPr lang="en-US" sz="1000" dirty="0">
              <a:solidFill>
                <a:srgbClr val="00B0F0"/>
              </a:solidFill>
              <a:latin typeface="GothamMedium" pitchFamily="50" charset="0"/>
            </a:endParaRPr>
          </a:p>
          <a:p>
            <a:r>
              <a:rPr lang="en-US" sz="2400" dirty="0">
                <a:solidFill>
                  <a:schemeClr val="accent1"/>
                </a:solidFill>
                <a:latin typeface="GothamMedium" pitchFamily="50" charset="0"/>
              </a:rPr>
              <a:t>system differences with subcontractor.</a:t>
            </a:r>
            <a:endParaRPr lang="en-US" sz="2800" dirty="0">
              <a:solidFill>
                <a:schemeClr val="accent1"/>
              </a:solidFill>
              <a:latin typeface="GothamMedium" pitchFamily="50" charset="0"/>
            </a:endParaRPr>
          </a:p>
        </p:txBody>
      </p:sp>
    </p:spTree>
    <p:extLst>
      <p:ext uri="{BB962C8B-B14F-4D97-AF65-F5344CB8AC3E}">
        <p14:creationId xmlns:p14="http://schemas.microsoft.com/office/powerpoint/2010/main" val="1578048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C41F-AB8E-4913-A694-400AD219791E}"/>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0A88ECAC-3025-43E7-B11F-72C4EA2877D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000E5-65E7-4CAA-8306-8623049E4F1D}"/>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CB12764F-62A5-46FC-8D99-77A8AB98B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9" name="Rectangle: Single Corner Snipped 8">
            <a:extLst>
              <a:ext uri="{FF2B5EF4-FFF2-40B4-BE49-F238E27FC236}">
                <a16:creationId xmlns:a16="http://schemas.microsoft.com/office/drawing/2014/main" id="{56385869-19E2-48C8-B41A-BE5407A41766}"/>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B2D0522-A0DE-4F6B-BBC2-A2BD8EBA005F}"/>
              </a:ext>
            </a:extLst>
          </p:cNvPr>
          <p:cNvSpPr txBox="1"/>
          <p:nvPr/>
        </p:nvSpPr>
        <p:spPr>
          <a:xfrm>
            <a:off x="1320184" y="304800"/>
            <a:ext cx="4547216" cy="523220"/>
          </a:xfrm>
          <a:prstGeom prst="rect">
            <a:avLst/>
          </a:prstGeom>
          <a:noFill/>
        </p:spPr>
        <p:txBody>
          <a:bodyPr wrap="square" rtlCol="0">
            <a:spAutoFit/>
          </a:bodyPr>
          <a:lstStyle/>
          <a:p>
            <a:r>
              <a:rPr lang="en-US" sz="2800" dirty="0">
                <a:solidFill>
                  <a:srgbClr val="376092"/>
                </a:solidFill>
                <a:latin typeface="GothamMedium" pitchFamily="50" charset="0"/>
              </a:rPr>
              <a:t>Behavioral Health</a:t>
            </a:r>
          </a:p>
        </p:txBody>
      </p:sp>
      <p:sp>
        <p:nvSpPr>
          <p:cNvPr id="11" name="TextBox 10">
            <a:extLst>
              <a:ext uri="{FF2B5EF4-FFF2-40B4-BE49-F238E27FC236}">
                <a16:creationId xmlns:a16="http://schemas.microsoft.com/office/drawing/2014/main" id="{530DAC4E-FBC9-4003-B55D-759577371AF2}"/>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2" name="TextBox 11">
            <a:extLst>
              <a:ext uri="{FF2B5EF4-FFF2-40B4-BE49-F238E27FC236}">
                <a16:creationId xmlns:a16="http://schemas.microsoft.com/office/drawing/2014/main" id="{5408906A-829F-4DC7-BB59-00639A7B1AE3}"/>
              </a:ext>
            </a:extLst>
          </p:cNvPr>
          <p:cNvSpPr txBox="1"/>
          <p:nvPr/>
        </p:nvSpPr>
        <p:spPr>
          <a:xfrm>
            <a:off x="4572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3" name="Straight Connector 12">
            <a:extLst>
              <a:ext uri="{FF2B5EF4-FFF2-40B4-BE49-F238E27FC236}">
                <a16:creationId xmlns:a16="http://schemas.microsoft.com/office/drawing/2014/main" id="{59FED530-349C-49A5-BA6B-7402A0E796D4}"/>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AA8AA5-B39A-4BB0-8803-2AD71C456F0F}"/>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61C503-7956-4FF1-AA20-77DB09DBF8FA}"/>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D5DAB8-8067-496B-A65A-17C22B27952D}"/>
              </a:ext>
            </a:extLst>
          </p:cNvPr>
          <p:cNvSpPr txBox="1"/>
          <p:nvPr/>
        </p:nvSpPr>
        <p:spPr>
          <a:xfrm>
            <a:off x="1436810" y="1403211"/>
            <a:ext cx="8775698" cy="1200329"/>
          </a:xfrm>
          <a:prstGeom prst="rect">
            <a:avLst/>
          </a:prstGeom>
          <a:noFill/>
        </p:spPr>
        <p:txBody>
          <a:bodyPr wrap="square" rtlCol="0">
            <a:spAutoFit/>
          </a:bodyPr>
          <a:lstStyle/>
          <a:p>
            <a:r>
              <a:rPr lang="en-US" sz="2400" dirty="0">
                <a:solidFill>
                  <a:srgbClr val="8F71BB"/>
                </a:solidFill>
                <a:latin typeface="Gotham Bold" panose="02000803030000020004" pitchFamily="2" charset="0"/>
              </a:rPr>
              <a:t>Top operational, network, and policy barriers </a:t>
            </a:r>
            <a:r>
              <a:rPr lang="en-US" sz="2400" dirty="0">
                <a:latin typeface="GothamMedium" pitchFamily="50" charset="0"/>
              </a:rPr>
              <a:t>to integrating behavioral and physical health across all three years of the survey (2017-2019)</a:t>
            </a:r>
            <a:endParaRPr lang="en-US" sz="2800" dirty="0">
              <a:latin typeface="GothamMedium" pitchFamily="50" charset="0"/>
            </a:endParaRPr>
          </a:p>
        </p:txBody>
      </p:sp>
      <p:sp>
        <p:nvSpPr>
          <p:cNvPr id="17" name="TextBox 16">
            <a:extLst>
              <a:ext uri="{FF2B5EF4-FFF2-40B4-BE49-F238E27FC236}">
                <a16:creationId xmlns:a16="http://schemas.microsoft.com/office/drawing/2014/main" id="{58B755C0-5B36-4E65-ACE6-F112A2ADC49A}"/>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19" name="TextBox 18">
            <a:extLst>
              <a:ext uri="{FF2B5EF4-FFF2-40B4-BE49-F238E27FC236}">
                <a16:creationId xmlns:a16="http://schemas.microsoft.com/office/drawing/2014/main" id="{BEE9B2E8-B85C-45A3-AB36-CD4E64DF3243}"/>
              </a:ext>
            </a:extLst>
          </p:cNvPr>
          <p:cNvSpPr txBox="1"/>
          <p:nvPr/>
        </p:nvSpPr>
        <p:spPr>
          <a:xfrm>
            <a:off x="1600200" y="3582055"/>
            <a:ext cx="2165348" cy="461665"/>
          </a:xfrm>
          <a:prstGeom prst="rect">
            <a:avLst/>
          </a:prstGeom>
          <a:noFill/>
        </p:spPr>
        <p:txBody>
          <a:bodyPr wrap="square" rtlCol="0">
            <a:spAutoFit/>
          </a:bodyPr>
          <a:lstStyle/>
          <a:p>
            <a:r>
              <a:rPr lang="en-US" sz="2400" dirty="0">
                <a:latin typeface="GothamMedium" pitchFamily="50" charset="0"/>
              </a:rPr>
              <a:t>Operational</a:t>
            </a:r>
            <a:endParaRPr lang="en-US" sz="2800" dirty="0">
              <a:solidFill>
                <a:schemeClr val="accent1"/>
              </a:solidFill>
              <a:latin typeface="GothamMedium" pitchFamily="50" charset="0"/>
            </a:endParaRPr>
          </a:p>
        </p:txBody>
      </p:sp>
      <p:sp>
        <p:nvSpPr>
          <p:cNvPr id="21" name="TextBox 20">
            <a:extLst>
              <a:ext uri="{FF2B5EF4-FFF2-40B4-BE49-F238E27FC236}">
                <a16:creationId xmlns:a16="http://schemas.microsoft.com/office/drawing/2014/main" id="{56CD9015-85BA-4D49-9942-9170CE175039}"/>
              </a:ext>
            </a:extLst>
          </p:cNvPr>
          <p:cNvSpPr txBox="1"/>
          <p:nvPr/>
        </p:nvSpPr>
        <p:spPr>
          <a:xfrm>
            <a:off x="5149852" y="3576042"/>
            <a:ext cx="2165348" cy="461665"/>
          </a:xfrm>
          <a:prstGeom prst="rect">
            <a:avLst/>
          </a:prstGeom>
          <a:noFill/>
        </p:spPr>
        <p:txBody>
          <a:bodyPr wrap="square" rtlCol="0">
            <a:spAutoFit/>
          </a:bodyPr>
          <a:lstStyle/>
          <a:p>
            <a:r>
              <a:rPr lang="en-US" sz="2400" dirty="0">
                <a:latin typeface="GothamMedium" pitchFamily="50" charset="0"/>
              </a:rPr>
              <a:t>Network</a:t>
            </a:r>
            <a:endParaRPr lang="en-US" sz="2800" dirty="0">
              <a:solidFill>
                <a:schemeClr val="accent1"/>
              </a:solidFill>
              <a:latin typeface="GothamMedium" pitchFamily="50" charset="0"/>
            </a:endParaRPr>
          </a:p>
        </p:txBody>
      </p:sp>
      <p:sp>
        <p:nvSpPr>
          <p:cNvPr id="23" name="TextBox 22">
            <a:extLst>
              <a:ext uri="{FF2B5EF4-FFF2-40B4-BE49-F238E27FC236}">
                <a16:creationId xmlns:a16="http://schemas.microsoft.com/office/drawing/2014/main" id="{7920B0FF-8D09-4CDF-A733-99F3BFA0A894}"/>
              </a:ext>
            </a:extLst>
          </p:cNvPr>
          <p:cNvSpPr txBox="1"/>
          <p:nvPr/>
        </p:nvSpPr>
        <p:spPr>
          <a:xfrm>
            <a:off x="8731252" y="3544178"/>
            <a:ext cx="2165348" cy="461665"/>
          </a:xfrm>
          <a:prstGeom prst="rect">
            <a:avLst/>
          </a:prstGeom>
          <a:noFill/>
        </p:spPr>
        <p:txBody>
          <a:bodyPr wrap="square" rtlCol="0">
            <a:spAutoFit/>
          </a:bodyPr>
          <a:lstStyle/>
          <a:p>
            <a:r>
              <a:rPr lang="en-US" sz="2400" dirty="0">
                <a:latin typeface="GothamMedium" pitchFamily="50" charset="0"/>
              </a:rPr>
              <a:t>Policy</a:t>
            </a:r>
            <a:endParaRPr lang="en-US" sz="2800" dirty="0">
              <a:solidFill>
                <a:schemeClr val="accent1"/>
              </a:solidFill>
              <a:latin typeface="GothamMedium" pitchFamily="50" charset="0"/>
            </a:endParaRPr>
          </a:p>
        </p:txBody>
      </p:sp>
      <p:sp>
        <p:nvSpPr>
          <p:cNvPr id="25" name="TextBox 24">
            <a:extLst>
              <a:ext uri="{FF2B5EF4-FFF2-40B4-BE49-F238E27FC236}">
                <a16:creationId xmlns:a16="http://schemas.microsoft.com/office/drawing/2014/main" id="{A900A78A-178E-4358-8AC2-65E811E7508B}"/>
              </a:ext>
            </a:extLst>
          </p:cNvPr>
          <p:cNvSpPr txBox="1"/>
          <p:nvPr/>
        </p:nvSpPr>
        <p:spPr>
          <a:xfrm>
            <a:off x="1411593" y="4119395"/>
            <a:ext cx="2743200" cy="830997"/>
          </a:xfrm>
          <a:prstGeom prst="rect">
            <a:avLst/>
          </a:prstGeom>
          <a:noFill/>
        </p:spPr>
        <p:txBody>
          <a:bodyPr wrap="square" rtlCol="0">
            <a:spAutoFit/>
          </a:bodyPr>
          <a:lstStyle/>
          <a:p>
            <a:r>
              <a:rPr lang="en-US" sz="1600" dirty="0">
                <a:latin typeface="GothamMedium" pitchFamily="50" charset="0"/>
              </a:rPr>
              <a:t>Access to data between care management and behavioral health teams</a:t>
            </a:r>
            <a:endParaRPr lang="en-US" dirty="0">
              <a:solidFill>
                <a:schemeClr val="accent1"/>
              </a:solidFill>
              <a:latin typeface="GothamMedium" pitchFamily="50" charset="0"/>
            </a:endParaRPr>
          </a:p>
        </p:txBody>
      </p:sp>
      <p:sp>
        <p:nvSpPr>
          <p:cNvPr id="27" name="TextBox 26">
            <a:extLst>
              <a:ext uri="{FF2B5EF4-FFF2-40B4-BE49-F238E27FC236}">
                <a16:creationId xmlns:a16="http://schemas.microsoft.com/office/drawing/2014/main" id="{B730497A-39E2-45B1-BD8A-3429EB20117B}"/>
              </a:ext>
            </a:extLst>
          </p:cNvPr>
          <p:cNvSpPr txBox="1"/>
          <p:nvPr/>
        </p:nvSpPr>
        <p:spPr>
          <a:xfrm>
            <a:off x="4572000" y="4038600"/>
            <a:ext cx="3205482" cy="1977464"/>
          </a:xfrm>
          <a:prstGeom prst="rect">
            <a:avLst/>
          </a:prstGeom>
          <a:noFill/>
        </p:spPr>
        <p:txBody>
          <a:bodyPr wrap="square" rtlCol="0">
            <a:spAutoFit/>
          </a:bodyPr>
          <a:lstStyle/>
          <a:p>
            <a:r>
              <a:rPr lang="en-US" sz="1600" dirty="0">
                <a:latin typeface="GothamMedium" pitchFamily="50" charset="0"/>
              </a:rPr>
              <a:t>Provider capacity to provide integrated physical and behavioral health at point of care</a:t>
            </a:r>
          </a:p>
          <a:p>
            <a:endParaRPr lang="en-US" sz="1050" dirty="0">
              <a:latin typeface="GothamMedium" pitchFamily="50" charset="0"/>
            </a:endParaRPr>
          </a:p>
          <a:p>
            <a:r>
              <a:rPr lang="en-US" sz="1600" dirty="0">
                <a:latin typeface="GothamMedium" pitchFamily="50" charset="0"/>
              </a:rPr>
              <a:t>Access to behavioral health providers in select regions (e.g., rural, underserved)</a:t>
            </a:r>
            <a:endParaRPr lang="en-US" dirty="0">
              <a:latin typeface="GothamMedium" pitchFamily="50" charset="0"/>
            </a:endParaRPr>
          </a:p>
        </p:txBody>
      </p:sp>
      <p:sp>
        <p:nvSpPr>
          <p:cNvPr id="29" name="TextBox 28">
            <a:extLst>
              <a:ext uri="{FF2B5EF4-FFF2-40B4-BE49-F238E27FC236}">
                <a16:creationId xmlns:a16="http://schemas.microsoft.com/office/drawing/2014/main" id="{546B01AA-4428-4753-8C4C-6238C869C371}"/>
              </a:ext>
            </a:extLst>
          </p:cNvPr>
          <p:cNvSpPr txBox="1"/>
          <p:nvPr/>
        </p:nvSpPr>
        <p:spPr>
          <a:xfrm>
            <a:off x="8123237" y="4010030"/>
            <a:ext cx="2915937" cy="1977464"/>
          </a:xfrm>
          <a:prstGeom prst="rect">
            <a:avLst/>
          </a:prstGeom>
          <a:noFill/>
        </p:spPr>
        <p:txBody>
          <a:bodyPr wrap="square" rtlCol="0">
            <a:spAutoFit/>
          </a:bodyPr>
          <a:lstStyle/>
          <a:p>
            <a:r>
              <a:rPr lang="en-US" sz="1600" dirty="0">
                <a:latin typeface="GothamMedium" pitchFamily="50" charset="0"/>
              </a:rPr>
              <a:t>Fragmentation in program funding and contracting for physical and behavioral health services</a:t>
            </a:r>
          </a:p>
          <a:p>
            <a:endParaRPr lang="en-US" sz="1050" dirty="0">
              <a:latin typeface="GothamMedium" pitchFamily="50" charset="0"/>
            </a:endParaRPr>
          </a:p>
          <a:p>
            <a:r>
              <a:rPr lang="en-US" sz="1600" dirty="0">
                <a:latin typeface="GothamMedium" pitchFamily="50" charset="0"/>
              </a:rPr>
              <a:t>42 CFR Part 2 limitations on SUD treatment information being shared</a:t>
            </a:r>
            <a:endParaRPr lang="en-US" dirty="0">
              <a:latin typeface="GothamMedium" pitchFamily="50" charset="0"/>
            </a:endParaRPr>
          </a:p>
        </p:txBody>
      </p:sp>
      <p:pic>
        <p:nvPicPr>
          <p:cNvPr id="33" name="Graphic 32" descr="Social network">
            <a:extLst>
              <a:ext uri="{FF2B5EF4-FFF2-40B4-BE49-F238E27FC236}">
                <a16:creationId xmlns:a16="http://schemas.microsoft.com/office/drawing/2014/main" id="{A14ED9E1-E6CB-4879-B593-7BFDC54ECF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2694" y="2684343"/>
            <a:ext cx="850853" cy="850853"/>
          </a:xfrm>
          <a:prstGeom prst="rect">
            <a:avLst/>
          </a:prstGeom>
        </p:spPr>
      </p:pic>
      <p:pic>
        <p:nvPicPr>
          <p:cNvPr id="35" name="Graphic 34" descr="Connections">
            <a:extLst>
              <a:ext uri="{FF2B5EF4-FFF2-40B4-BE49-F238E27FC236}">
                <a16:creationId xmlns:a16="http://schemas.microsoft.com/office/drawing/2014/main" id="{B1E8D74D-2E0C-45DD-BF16-110534C37E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1973" y="2743200"/>
            <a:ext cx="850853" cy="850853"/>
          </a:xfrm>
          <a:prstGeom prst="rect">
            <a:avLst/>
          </a:prstGeom>
        </p:spPr>
      </p:pic>
      <p:pic>
        <p:nvPicPr>
          <p:cNvPr id="37" name="Graphic 36" descr="Gavel">
            <a:extLst>
              <a:ext uri="{FF2B5EF4-FFF2-40B4-BE49-F238E27FC236}">
                <a16:creationId xmlns:a16="http://schemas.microsoft.com/office/drawing/2014/main" id="{2E227A5F-49C1-406A-AA69-55A6BFDDF0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15400" y="2627982"/>
            <a:ext cx="850853" cy="850853"/>
          </a:xfrm>
          <a:prstGeom prst="rect">
            <a:avLst/>
          </a:prstGeom>
        </p:spPr>
      </p:pic>
    </p:spTree>
    <p:extLst>
      <p:ext uri="{BB962C8B-B14F-4D97-AF65-F5344CB8AC3E}">
        <p14:creationId xmlns:p14="http://schemas.microsoft.com/office/powerpoint/2010/main" val="4191633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3BB837-E206-4744-9AD9-4B42903DDA79}"/>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E5B073-BCEE-4CFC-8386-A7B0BDB33DB1}"/>
              </a:ext>
            </a:extLst>
          </p:cNvPr>
          <p:cNvSpPr/>
          <p:nvPr/>
        </p:nvSpPr>
        <p:spPr>
          <a:xfrm>
            <a:off x="0" y="5638800"/>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D9D2454-A495-4BC3-A8A4-231342248AB3}"/>
              </a:ext>
            </a:extLst>
          </p:cNvPr>
          <p:cNvSpPr/>
          <p:nvPr/>
        </p:nvSpPr>
        <p:spPr>
          <a:xfrm rot="17216901">
            <a:off x="10000995" y="96094"/>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31D47F1-8E9B-4DB3-8E69-E80D2EBA502D}"/>
              </a:ext>
            </a:extLst>
          </p:cNvPr>
          <p:cNvPicPr>
            <a:picLocks noChangeAspect="1"/>
          </p:cNvPicPr>
          <p:nvPr/>
        </p:nvPicPr>
        <p:blipFill>
          <a:blip r:embed="rId2"/>
          <a:stretch>
            <a:fillRect/>
          </a:stretch>
        </p:blipFill>
        <p:spPr>
          <a:xfrm>
            <a:off x="671512" y="542925"/>
            <a:ext cx="10848975" cy="5772150"/>
          </a:xfrm>
          <a:prstGeom prst="rect">
            <a:avLst/>
          </a:prstGeom>
        </p:spPr>
      </p:pic>
    </p:spTree>
    <p:extLst>
      <p:ext uri="{BB962C8B-B14F-4D97-AF65-F5344CB8AC3E}">
        <p14:creationId xmlns:p14="http://schemas.microsoft.com/office/powerpoint/2010/main" val="1334811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86F3-F3CB-4C33-921A-F3A3A4705B77}"/>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36208FBB-C8D1-4739-9673-018FAB56E9D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9D5D36-7D92-46D7-AEBF-7A320A978C3A}"/>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41D70D15-DDA6-4E2E-8C18-2BB7FCC49B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9" name="Rectangle: Single Corner Snipped 8">
            <a:extLst>
              <a:ext uri="{FF2B5EF4-FFF2-40B4-BE49-F238E27FC236}">
                <a16:creationId xmlns:a16="http://schemas.microsoft.com/office/drawing/2014/main" id="{4445541F-AB3D-456F-8616-2779E34AA09A}"/>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E5CB3AE-F927-431D-8510-D83D61199CCE}"/>
              </a:ext>
            </a:extLst>
          </p:cNvPr>
          <p:cNvSpPr txBox="1"/>
          <p:nvPr/>
        </p:nvSpPr>
        <p:spPr>
          <a:xfrm>
            <a:off x="1320183" y="304800"/>
            <a:ext cx="8204785" cy="523220"/>
          </a:xfrm>
          <a:prstGeom prst="rect">
            <a:avLst/>
          </a:prstGeom>
          <a:noFill/>
        </p:spPr>
        <p:txBody>
          <a:bodyPr wrap="square" rtlCol="0">
            <a:spAutoFit/>
          </a:bodyPr>
          <a:lstStyle/>
          <a:p>
            <a:r>
              <a:rPr lang="en-US" sz="2800" dirty="0">
                <a:solidFill>
                  <a:srgbClr val="376092"/>
                </a:solidFill>
                <a:latin typeface="GothamMedium" pitchFamily="50" charset="0"/>
              </a:rPr>
              <a:t>Women’s Health</a:t>
            </a:r>
          </a:p>
        </p:txBody>
      </p:sp>
      <p:sp>
        <p:nvSpPr>
          <p:cNvPr id="11" name="TextBox 10">
            <a:extLst>
              <a:ext uri="{FF2B5EF4-FFF2-40B4-BE49-F238E27FC236}">
                <a16:creationId xmlns:a16="http://schemas.microsoft.com/office/drawing/2014/main" id="{CC49CF93-EA53-4E1E-97EF-752884641B8C}"/>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2" name="TextBox 11">
            <a:extLst>
              <a:ext uri="{FF2B5EF4-FFF2-40B4-BE49-F238E27FC236}">
                <a16:creationId xmlns:a16="http://schemas.microsoft.com/office/drawing/2014/main" id="{FC2A1686-7F87-45E6-B6B5-0D55EDC818B3}"/>
              </a:ext>
            </a:extLst>
          </p:cNvPr>
          <p:cNvSpPr txBox="1"/>
          <p:nvPr/>
        </p:nvSpPr>
        <p:spPr>
          <a:xfrm>
            <a:off x="435388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3" name="Straight Connector 12">
            <a:extLst>
              <a:ext uri="{FF2B5EF4-FFF2-40B4-BE49-F238E27FC236}">
                <a16:creationId xmlns:a16="http://schemas.microsoft.com/office/drawing/2014/main" id="{E62F8DE5-83B7-407B-A148-16CE6EC0737F}"/>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6D487D-4166-431E-9189-CD7DFFD359DB}"/>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DA8BC3-F728-4272-A574-E445CA35B543}"/>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F3B277-EFA5-43BA-BB4A-0CD2C8506FCD}"/>
              </a:ext>
            </a:extLst>
          </p:cNvPr>
          <p:cNvSpPr txBox="1"/>
          <p:nvPr/>
        </p:nvSpPr>
        <p:spPr>
          <a:xfrm>
            <a:off x="1497953" y="1550183"/>
            <a:ext cx="8775698" cy="830997"/>
          </a:xfrm>
          <a:prstGeom prst="rect">
            <a:avLst/>
          </a:prstGeom>
          <a:noFill/>
        </p:spPr>
        <p:txBody>
          <a:bodyPr wrap="square" rtlCol="0">
            <a:spAutoFit/>
          </a:bodyPr>
          <a:lstStyle/>
          <a:p>
            <a:r>
              <a:rPr lang="en-US" sz="2400" dirty="0">
                <a:latin typeface="GothamMedium" pitchFamily="50" charset="0"/>
              </a:rPr>
              <a:t>Percentage of Medicaid MCOs with </a:t>
            </a:r>
            <a:r>
              <a:rPr lang="en-US" sz="2400" b="1" dirty="0">
                <a:solidFill>
                  <a:srgbClr val="00B050"/>
                </a:solidFill>
                <a:latin typeface="GothamMedium" pitchFamily="50" charset="0"/>
              </a:rPr>
              <a:t>Targeted Women’s Health Programs</a:t>
            </a:r>
            <a:r>
              <a:rPr lang="en-US" sz="2400" dirty="0">
                <a:latin typeface="GothamMedium" pitchFamily="50" charset="0"/>
              </a:rPr>
              <a:t>, by Health Plan Size, 2017-2019</a:t>
            </a:r>
          </a:p>
        </p:txBody>
      </p:sp>
      <p:sp>
        <p:nvSpPr>
          <p:cNvPr id="17" name="TextBox 16">
            <a:extLst>
              <a:ext uri="{FF2B5EF4-FFF2-40B4-BE49-F238E27FC236}">
                <a16:creationId xmlns:a16="http://schemas.microsoft.com/office/drawing/2014/main" id="{5DE90CD9-420E-4F9F-A0B4-56FF6DCD1AD7}"/>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graphicFrame>
        <p:nvGraphicFramePr>
          <p:cNvPr id="18" name="Table 21">
            <a:extLst>
              <a:ext uri="{FF2B5EF4-FFF2-40B4-BE49-F238E27FC236}">
                <a16:creationId xmlns:a16="http://schemas.microsoft.com/office/drawing/2014/main" id="{BAD4451F-8AE7-4538-A1A8-6261E53FAD4F}"/>
              </a:ext>
            </a:extLst>
          </p:cNvPr>
          <p:cNvGraphicFramePr>
            <a:graphicFrameLocks noGrp="1"/>
          </p:cNvGraphicFramePr>
          <p:nvPr>
            <p:extLst>
              <p:ext uri="{D42A27DB-BD31-4B8C-83A1-F6EECF244321}">
                <p14:modId xmlns:p14="http://schemas.microsoft.com/office/powerpoint/2010/main" val="4097769934"/>
              </p:ext>
            </p:extLst>
          </p:nvPr>
        </p:nvGraphicFramePr>
        <p:xfrm>
          <a:off x="1497952" y="2901452"/>
          <a:ext cx="8775695" cy="2707332"/>
        </p:xfrm>
        <a:graphic>
          <a:graphicData uri="http://schemas.openxmlformats.org/drawingml/2006/table">
            <a:tbl>
              <a:tblPr firstRow="1" bandRow="1">
                <a:tableStyleId>{5C22544A-7EE6-4342-B048-85BDC9FD1C3A}</a:tableStyleId>
              </a:tblPr>
              <a:tblGrid>
                <a:gridCol w="1397648">
                  <a:extLst>
                    <a:ext uri="{9D8B030D-6E8A-4147-A177-3AD203B41FA5}">
                      <a16:colId xmlns:a16="http://schemas.microsoft.com/office/drawing/2014/main" val="31957225"/>
                    </a:ext>
                  </a:extLst>
                </a:gridCol>
                <a:gridCol w="1905000">
                  <a:extLst>
                    <a:ext uri="{9D8B030D-6E8A-4147-A177-3AD203B41FA5}">
                      <a16:colId xmlns:a16="http://schemas.microsoft.com/office/drawing/2014/main" val="1985361561"/>
                    </a:ext>
                  </a:extLst>
                </a:gridCol>
                <a:gridCol w="1962769">
                  <a:extLst>
                    <a:ext uri="{9D8B030D-6E8A-4147-A177-3AD203B41FA5}">
                      <a16:colId xmlns:a16="http://schemas.microsoft.com/office/drawing/2014/main" val="2538771578"/>
                    </a:ext>
                  </a:extLst>
                </a:gridCol>
                <a:gridCol w="1847231">
                  <a:extLst>
                    <a:ext uri="{9D8B030D-6E8A-4147-A177-3AD203B41FA5}">
                      <a16:colId xmlns:a16="http://schemas.microsoft.com/office/drawing/2014/main" val="2723823214"/>
                    </a:ext>
                  </a:extLst>
                </a:gridCol>
                <a:gridCol w="1663047">
                  <a:extLst>
                    <a:ext uri="{9D8B030D-6E8A-4147-A177-3AD203B41FA5}">
                      <a16:colId xmlns:a16="http://schemas.microsoft.com/office/drawing/2014/main" val="482045437"/>
                    </a:ext>
                  </a:extLst>
                </a:gridCol>
              </a:tblGrid>
              <a:tr h="676833">
                <a:tc>
                  <a:txBody>
                    <a:bodyPr/>
                    <a:lstStyle/>
                    <a:p>
                      <a:pPr algn="ctr"/>
                      <a:endParaRPr lang="en-US" sz="1200" dirty="0">
                        <a:solidFill>
                          <a:schemeClr val="tx1"/>
                        </a:solidFill>
                        <a:latin typeface="Gotham Book" pitchFamily="50"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Gotham Book" pitchFamily="50" charset="0"/>
                        </a:rPr>
                        <a:t>Medicaid MCOs with 250,000 or fewer covered lives</a:t>
                      </a:r>
                    </a:p>
                  </a:txBody>
                  <a:tcPr anchor="ctr">
                    <a:lnL w="12700" cmpd="sng">
                      <a:noFill/>
                    </a:lnL>
                    <a:solidFill>
                      <a:srgbClr val="A0E5B8"/>
                    </a:solidFill>
                  </a:tcPr>
                </a:tc>
                <a:tc>
                  <a:txBody>
                    <a:bodyPr/>
                    <a:lstStyle/>
                    <a:p>
                      <a:pPr algn="ctr"/>
                      <a:r>
                        <a:rPr lang="en-US" sz="1200" dirty="0">
                          <a:solidFill>
                            <a:schemeClr val="tx1"/>
                          </a:solidFill>
                          <a:latin typeface="Gotham Book" pitchFamily="50" charset="0"/>
                        </a:rPr>
                        <a:t>Medicaid MCOs with 250,001 to one million covered lives</a:t>
                      </a:r>
                    </a:p>
                  </a:txBody>
                  <a:tcPr anchor="ctr">
                    <a:solidFill>
                      <a:srgbClr val="B6E8DC"/>
                    </a:solidFill>
                  </a:tcPr>
                </a:tc>
                <a:tc>
                  <a:txBody>
                    <a:bodyPr/>
                    <a:lstStyle/>
                    <a:p>
                      <a:pPr algn="ctr"/>
                      <a:r>
                        <a:rPr lang="en-US" sz="1200" dirty="0">
                          <a:solidFill>
                            <a:schemeClr val="tx1"/>
                          </a:solidFill>
                          <a:latin typeface="Gotham Book" pitchFamily="50" charset="0"/>
                        </a:rPr>
                        <a:t>Medicaid MCOS with over one million covered lives</a:t>
                      </a:r>
                    </a:p>
                  </a:txBody>
                  <a:tcPr anchor="ctr">
                    <a:solidFill>
                      <a:srgbClr val="81D1D0"/>
                    </a:solidFill>
                  </a:tcPr>
                </a:tc>
                <a:tc>
                  <a:txBody>
                    <a:bodyPr/>
                    <a:lstStyle/>
                    <a:p>
                      <a:pPr algn="ctr"/>
                      <a:r>
                        <a:rPr lang="en-US" sz="1200" dirty="0">
                          <a:solidFill>
                            <a:schemeClr val="tx1"/>
                          </a:solidFill>
                          <a:latin typeface="Gotham Book" pitchFamily="50" charset="0"/>
                        </a:rPr>
                        <a:t>All Medicaid MCO respondents</a:t>
                      </a:r>
                    </a:p>
                  </a:txBody>
                  <a:tcPr anchor="ctr">
                    <a:solidFill>
                      <a:srgbClr val="B5CCE1"/>
                    </a:solidFill>
                  </a:tcPr>
                </a:tc>
                <a:extLst>
                  <a:ext uri="{0D108BD9-81ED-4DB2-BD59-A6C34878D82A}">
                    <a16:rowId xmlns:a16="http://schemas.microsoft.com/office/drawing/2014/main" val="3055087741"/>
                  </a:ext>
                </a:extLst>
              </a:tr>
              <a:tr h="676833">
                <a:tc>
                  <a:txBody>
                    <a:bodyPr/>
                    <a:lstStyle/>
                    <a:p>
                      <a:pPr algn="ctr"/>
                      <a:r>
                        <a:rPr lang="en-US" sz="1600" dirty="0">
                          <a:solidFill>
                            <a:schemeClr val="bg1"/>
                          </a:solidFill>
                          <a:latin typeface="Gotham Book" pitchFamily="50" charset="0"/>
                        </a:rPr>
                        <a:t>2017</a:t>
                      </a:r>
                    </a:p>
                  </a:txBody>
                  <a:tcPr anchor="ctr">
                    <a:lnT w="38100" cmpd="sng">
                      <a:noFill/>
                    </a:lnT>
                    <a:solidFill>
                      <a:srgbClr val="4472C4"/>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86%</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92%</a:t>
                      </a:r>
                    </a:p>
                  </a:txBody>
                  <a:tcPr anchor="ctr">
                    <a:solidFill>
                      <a:srgbClr val="DFF1F5"/>
                    </a:solidFill>
                  </a:tcPr>
                </a:tc>
                <a:extLst>
                  <a:ext uri="{0D108BD9-81ED-4DB2-BD59-A6C34878D82A}">
                    <a16:rowId xmlns:a16="http://schemas.microsoft.com/office/drawing/2014/main" val="2854243782"/>
                  </a:ext>
                </a:extLst>
              </a:tr>
              <a:tr h="676833">
                <a:tc>
                  <a:txBody>
                    <a:bodyPr/>
                    <a:lstStyle/>
                    <a:p>
                      <a:pPr algn="ctr"/>
                      <a:r>
                        <a:rPr lang="en-US" sz="1600" dirty="0">
                          <a:solidFill>
                            <a:schemeClr val="bg1"/>
                          </a:solidFill>
                          <a:latin typeface="Gotham Book" pitchFamily="50" charset="0"/>
                        </a:rPr>
                        <a:t>2018</a:t>
                      </a:r>
                    </a:p>
                  </a:txBody>
                  <a:tcPr anchor="ctr">
                    <a:solidFill>
                      <a:srgbClr val="00B050"/>
                    </a:solidFill>
                  </a:tcPr>
                </a:tc>
                <a:tc>
                  <a:txBody>
                    <a:bodyPr/>
                    <a:lstStyle/>
                    <a:p>
                      <a:pPr algn="ctr"/>
                      <a:r>
                        <a:rPr lang="en-US" sz="1600" dirty="0">
                          <a:solidFill>
                            <a:schemeClr val="tx1"/>
                          </a:solidFill>
                          <a:latin typeface="Gotham Book" pitchFamily="50" charset="0"/>
                        </a:rPr>
                        <a:t>86%</a:t>
                      </a:r>
                    </a:p>
                  </a:txBody>
                  <a:tcPr anchor="ctr">
                    <a:solidFill>
                      <a:srgbClr val="B0DDE6"/>
                    </a:solidFill>
                  </a:tcPr>
                </a:tc>
                <a:tc>
                  <a:txBody>
                    <a:bodyPr/>
                    <a:lstStyle/>
                    <a:p>
                      <a:pPr algn="ctr"/>
                      <a:r>
                        <a:rPr lang="en-US" sz="1600" dirty="0">
                          <a:solidFill>
                            <a:schemeClr val="tx1"/>
                          </a:solidFill>
                          <a:latin typeface="Gotham Book" pitchFamily="50" charset="0"/>
                        </a:rPr>
                        <a:t>80%</a:t>
                      </a:r>
                    </a:p>
                  </a:txBody>
                  <a:tcPr anchor="ctr">
                    <a:solidFill>
                      <a:srgbClr val="B0DDE6"/>
                    </a:solidFill>
                  </a:tcPr>
                </a:tc>
                <a:tc>
                  <a:txBody>
                    <a:bodyPr/>
                    <a:lstStyle/>
                    <a:p>
                      <a:pPr algn="ctr"/>
                      <a:r>
                        <a:rPr lang="en-US" sz="1600" dirty="0">
                          <a:solidFill>
                            <a:schemeClr val="tx1"/>
                          </a:solidFill>
                          <a:latin typeface="Gotham Book" pitchFamily="50" charset="0"/>
                        </a:rPr>
                        <a:t>100%</a:t>
                      </a:r>
                    </a:p>
                  </a:txBody>
                  <a:tcPr anchor="ctr">
                    <a:solidFill>
                      <a:srgbClr val="B0DDE6"/>
                    </a:solidFill>
                  </a:tcPr>
                </a:tc>
                <a:tc>
                  <a:txBody>
                    <a:bodyPr/>
                    <a:lstStyle/>
                    <a:p>
                      <a:pPr algn="ctr"/>
                      <a:r>
                        <a:rPr lang="en-US" sz="1600" dirty="0">
                          <a:solidFill>
                            <a:schemeClr val="tx1"/>
                          </a:solidFill>
                          <a:latin typeface="Gotham Book" pitchFamily="50" charset="0"/>
                        </a:rPr>
                        <a:t>89%</a:t>
                      </a:r>
                    </a:p>
                  </a:txBody>
                  <a:tcPr anchor="ctr">
                    <a:solidFill>
                      <a:srgbClr val="B0DDE6"/>
                    </a:solidFill>
                  </a:tcPr>
                </a:tc>
                <a:extLst>
                  <a:ext uri="{0D108BD9-81ED-4DB2-BD59-A6C34878D82A}">
                    <a16:rowId xmlns:a16="http://schemas.microsoft.com/office/drawing/2014/main" val="773491509"/>
                  </a:ext>
                </a:extLst>
              </a:tr>
              <a:tr h="676833">
                <a:tc>
                  <a:txBody>
                    <a:bodyPr/>
                    <a:lstStyle/>
                    <a:p>
                      <a:pPr algn="ctr"/>
                      <a:r>
                        <a:rPr lang="en-US" sz="1600" dirty="0">
                          <a:solidFill>
                            <a:schemeClr val="bg1"/>
                          </a:solidFill>
                          <a:latin typeface="Gotham Book" pitchFamily="50" charset="0"/>
                        </a:rPr>
                        <a:t>2019</a:t>
                      </a:r>
                    </a:p>
                  </a:txBody>
                  <a:tcPr anchor="ctr">
                    <a:solidFill>
                      <a:srgbClr val="8F71BB"/>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83%</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93%</a:t>
                      </a:r>
                    </a:p>
                  </a:txBody>
                  <a:tcPr anchor="ctr">
                    <a:solidFill>
                      <a:srgbClr val="DFF1F5"/>
                    </a:solidFill>
                  </a:tcPr>
                </a:tc>
                <a:extLst>
                  <a:ext uri="{0D108BD9-81ED-4DB2-BD59-A6C34878D82A}">
                    <a16:rowId xmlns:a16="http://schemas.microsoft.com/office/drawing/2014/main" val="4217988625"/>
                  </a:ext>
                </a:extLst>
              </a:tr>
            </a:tbl>
          </a:graphicData>
        </a:graphic>
      </p:graphicFrame>
    </p:spTree>
    <p:extLst>
      <p:ext uri="{BB962C8B-B14F-4D97-AF65-F5344CB8AC3E}">
        <p14:creationId xmlns:p14="http://schemas.microsoft.com/office/powerpoint/2010/main" val="3207539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5425-7A24-4A2F-A92C-C823E7208AE5}"/>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E842B101-C991-43C7-A245-83142B170078}"/>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09F522-DB11-41FE-AB3E-F44289D9C272}"/>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FC492ABF-22A3-4DFD-BAD2-FE1AFA72D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3" name="Rectangle: Single Corner Snipped 12">
            <a:extLst>
              <a:ext uri="{FF2B5EF4-FFF2-40B4-BE49-F238E27FC236}">
                <a16:creationId xmlns:a16="http://schemas.microsoft.com/office/drawing/2014/main" id="{B89CA992-2D1C-45BE-B506-41FCD99FA44C}"/>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1823224-838F-4032-8029-987DA462815D}"/>
              </a:ext>
            </a:extLst>
          </p:cNvPr>
          <p:cNvSpPr txBox="1"/>
          <p:nvPr/>
        </p:nvSpPr>
        <p:spPr>
          <a:xfrm>
            <a:off x="1320184" y="304800"/>
            <a:ext cx="4547216" cy="523220"/>
          </a:xfrm>
          <a:prstGeom prst="rect">
            <a:avLst/>
          </a:prstGeom>
          <a:noFill/>
        </p:spPr>
        <p:txBody>
          <a:bodyPr wrap="square" rtlCol="0">
            <a:spAutoFit/>
          </a:bodyPr>
          <a:lstStyle/>
          <a:p>
            <a:r>
              <a:rPr lang="en-US" sz="2800" dirty="0">
                <a:solidFill>
                  <a:srgbClr val="376092"/>
                </a:solidFill>
                <a:latin typeface="GothamMedium" pitchFamily="50" charset="0"/>
              </a:rPr>
              <a:t>Women’s Health</a:t>
            </a:r>
          </a:p>
        </p:txBody>
      </p:sp>
      <p:sp>
        <p:nvSpPr>
          <p:cNvPr id="15" name="TextBox 14">
            <a:extLst>
              <a:ext uri="{FF2B5EF4-FFF2-40B4-BE49-F238E27FC236}">
                <a16:creationId xmlns:a16="http://schemas.microsoft.com/office/drawing/2014/main" id="{95008EAB-7FEB-42AF-9156-A70E8485AB10}"/>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6" name="TextBox 15">
            <a:extLst>
              <a:ext uri="{FF2B5EF4-FFF2-40B4-BE49-F238E27FC236}">
                <a16:creationId xmlns:a16="http://schemas.microsoft.com/office/drawing/2014/main" id="{CDB45049-6C8C-4933-8613-B60AC8B5376E}"/>
              </a:ext>
            </a:extLst>
          </p:cNvPr>
          <p:cNvSpPr txBox="1"/>
          <p:nvPr/>
        </p:nvSpPr>
        <p:spPr>
          <a:xfrm>
            <a:off x="43434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7" name="Straight Connector 16">
            <a:extLst>
              <a:ext uri="{FF2B5EF4-FFF2-40B4-BE49-F238E27FC236}">
                <a16:creationId xmlns:a16="http://schemas.microsoft.com/office/drawing/2014/main" id="{66020DB7-8A29-4F27-87C1-8FDFB35339A3}"/>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8BB751-996B-483B-A1BB-CBC3D8CE88E0}"/>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3DF278-B998-48D4-AB45-5EF7F31B8A2F}"/>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F2D78E6-D2F6-4F5E-902B-2834B2BE9F95}"/>
              </a:ext>
            </a:extLst>
          </p:cNvPr>
          <p:cNvSpPr txBox="1"/>
          <p:nvPr/>
        </p:nvSpPr>
        <p:spPr>
          <a:xfrm>
            <a:off x="1854202" y="1836003"/>
            <a:ext cx="8775698" cy="1107996"/>
          </a:xfrm>
          <a:prstGeom prst="rect">
            <a:avLst/>
          </a:prstGeom>
          <a:noFill/>
        </p:spPr>
        <p:txBody>
          <a:bodyPr wrap="square" rtlCol="0">
            <a:spAutoFit/>
          </a:bodyPr>
          <a:lstStyle/>
          <a:p>
            <a:r>
              <a:rPr lang="en-US" sz="2400" dirty="0">
                <a:latin typeface="GothamMedium" pitchFamily="50" charset="0"/>
              </a:rPr>
              <a:t>             </a:t>
            </a:r>
            <a:r>
              <a:rPr lang="en-US" sz="2800" dirty="0">
                <a:latin typeface="GothamMedium" pitchFamily="50" charset="0"/>
              </a:rPr>
              <a:t>of Medicaid MCOs provided targeted</a:t>
            </a:r>
          </a:p>
          <a:p>
            <a:endParaRPr lang="en-US" sz="1000" dirty="0">
              <a:latin typeface="GothamMedium" pitchFamily="50" charset="0"/>
            </a:endParaRPr>
          </a:p>
          <a:p>
            <a:r>
              <a:rPr lang="en-US" sz="2800" dirty="0">
                <a:latin typeface="GothamMedium" pitchFamily="50" charset="0"/>
              </a:rPr>
              <a:t>women’s health programs in 2019.</a:t>
            </a:r>
          </a:p>
        </p:txBody>
      </p:sp>
      <p:sp>
        <p:nvSpPr>
          <p:cNvPr id="21" name="TextBox 20">
            <a:extLst>
              <a:ext uri="{FF2B5EF4-FFF2-40B4-BE49-F238E27FC236}">
                <a16:creationId xmlns:a16="http://schemas.microsoft.com/office/drawing/2014/main" id="{55544DF7-519A-4F41-AF8F-32243675AB9D}"/>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2" name="TextBox 21">
            <a:extLst>
              <a:ext uri="{FF2B5EF4-FFF2-40B4-BE49-F238E27FC236}">
                <a16:creationId xmlns:a16="http://schemas.microsoft.com/office/drawing/2014/main" id="{F1E16A01-71E0-4911-A063-C8F6A4EB0A0D}"/>
              </a:ext>
            </a:extLst>
          </p:cNvPr>
          <p:cNvSpPr txBox="1"/>
          <p:nvPr/>
        </p:nvSpPr>
        <p:spPr>
          <a:xfrm>
            <a:off x="1726554" y="1642516"/>
            <a:ext cx="1676400" cy="769441"/>
          </a:xfrm>
          <a:prstGeom prst="rect">
            <a:avLst/>
          </a:prstGeom>
          <a:noFill/>
        </p:spPr>
        <p:txBody>
          <a:bodyPr wrap="square" rtlCol="0">
            <a:spAutoFit/>
          </a:bodyPr>
          <a:lstStyle/>
          <a:p>
            <a:r>
              <a:rPr lang="en-US" sz="4400" dirty="0">
                <a:solidFill>
                  <a:srgbClr val="27C79D"/>
                </a:solidFill>
                <a:latin typeface="Gotham Bold" panose="02000803030000020004" pitchFamily="2" charset="0"/>
              </a:rPr>
              <a:t>93%</a:t>
            </a:r>
          </a:p>
        </p:txBody>
      </p:sp>
      <p:sp>
        <p:nvSpPr>
          <p:cNvPr id="23" name="TextBox 22">
            <a:extLst>
              <a:ext uri="{FF2B5EF4-FFF2-40B4-BE49-F238E27FC236}">
                <a16:creationId xmlns:a16="http://schemas.microsoft.com/office/drawing/2014/main" id="{98E4A81C-12B9-434D-9617-FB8F1392F2CD}"/>
              </a:ext>
            </a:extLst>
          </p:cNvPr>
          <p:cNvSpPr txBox="1"/>
          <p:nvPr/>
        </p:nvSpPr>
        <p:spPr>
          <a:xfrm>
            <a:off x="4343400" y="3429000"/>
            <a:ext cx="6419850" cy="2062103"/>
          </a:xfrm>
          <a:prstGeom prst="rect">
            <a:avLst/>
          </a:prstGeom>
          <a:noFill/>
        </p:spPr>
        <p:txBody>
          <a:bodyPr wrap="square" rtlCol="0">
            <a:spAutoFit/>
          </a:bodyPr>
          <a:lstStyle/>
          <a:p>
            <a:r>
              <a:rPr lang="en-US" sz="3200" b="1" dirty="0">
                <a:solidFill>
                  <a:schemeClr val="accent1"/>
                </a:solidFill>
                <a:latin typeface="Gotham Bold" panose="02000803030000020004" pitchFamily="2" charset="0"/>
              </a:rPr>
              <a:t>100%</a:t>
            </a:r>
            <a:r>
              <a:rPr lang="en-US" sz="3200" b="1" dirty="0">
                <a:latin typeface="GothamMedium" pitchFamily="50" charset="0"/>
              </a:rPr>
              <a:t> </a:t>
            </a:r>
            <a:r>
              <a:rPr lang="en-US" sz="2400" dirty="0">
                <a:latin typeface="GothamMedium" pitchFamily="50" charset="0"/>
              </a:rPr>
              <a:t>of health plans indicated that </a:t>
            </a:r>
            <a:r>
              <a:rPr lang="en-US" sz="2400" dirty="0">
                <a:solidFill>
                  <a:srgbClr val="00B0F0"/>
                </a:solidFill>
                <a:latin typeface="GothamMedium" pitchFamily="50" charset="0"/>
              </a:rPr>
              <a:t>prenatal and postpartum care</a:t>
            </a:r>
            <a:r>
              <a:rPr lang="en-US" sz="2400" dirty="0">
                <a:latin typeface="GothamMedium" pitchFamily="50" charset="0"/>
              </a:rPr>
              <a:t> is a priority and that they have targeted programs and engagement strategies to address this priority.</a:t>
            </a:r>
            <a:endParaRPr lang="en-US" sz="2800" dirty="0">
              <a:solidFill>
                <a:schemeClr val="accent1"/>
              </a:solidFill>
              <a:latin typeface="GothamMedium" pitchFamily="50" charset="0"/>
            </a:endParaRPr>
          </a:p>
        </p:txBody>
      </p:sp>
      <p:sp>
        <p:nvSpPr>
          <p:cNvPr id="28" name="Oval 27">
            <a:extLst>
              <a:ext uri="{FF2B5EF4-FFF2-40B4-BE49-F238E27FC236}">
                <a16:creationId xmlns:a16="http://schemas.microsoft.com/office/drawing/2014/main" id="{1648059B-0451-480B-B3BF-6F5DAF46B48C}"/>
              </a:ext>
            </a:extLst>
          </p:cNvPr>
          <p:cNvSpPr/>
          <p:nvPr/>
        </p:nvSpPr>
        <p:spPr>
          <a:xfrm>
            <a:off x="1447800" y="3228407"/>
            <a:ext cx="2410899" cy="2435274"/>
          </a:xfrm>
          <a:prstGeom prst="ellipse">
            <a:avLst/>
          </a:prstGeom>
          <a:noFill/>
          <a:ln w="7620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Group of women">
            <a:extLst>
              <a:ext uri="{FF2B5EF4-FFF2-40B4-BE49-F238E27FC236}">
                <a16:creationId xmlns:a16="http://schemas.microsoft.com/office/drawing/2014/main" id="{EEDDA305-F2FB-4A74-9390-06697FC856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5841" y="3572773"/>
            <a:ext cx="2700507" cy="2700507"/>
          </a:xfrm>
          <a:prstGeom prst="rect">
            <a:avLst/>
          </a:prstGeom>
        </p:spPr>
      </p:pic>
    </p:spTree>
    <p:extLst>
      <p:ext uri="{BB962C8B-B14F-4D97-AF65-F5344CB8AC3E}">
        <p14:creationId xmlns:p14="http://schemas.microsoft.com/office/powerpoint/2010/main" val="2098562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B6CAC8-3134-4434-8CFF-E11F9E17427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01C6170-BDA8-4B59-978A-DEBC83B7C739}"/>
              </a:ext>
            </a:extLst>
          </p:cNvPr>
          <p:cNvSpPr>
            <a:spLocks noGrp="1"/>
          </p:cNvSpPr>
          <p:nvPr>
            <p:ph type="title"/>
          </p:nvPr>
        </p:nvSpPr>
        <p:spPr>
          <a:xfrm>
            <a:off x="2844800" y="274638"/>
            <a:ext cx="8737600" cy="1143000"/>
          </a:xfrm>
        </p:spPr>
        <p:txBody>
          <a:bodyPr/>
          <a:lstStyle/>
          <a:p>
            <a:endParaRPr lang="en-US"/>
          </a:p>
        </p:txBody>
      </p:sp>
      <p:sp>
        <p:nvSpPr>
          <p:cNvPr id="15" name="Rectangle 14">
            <a:extLst>
              <a:ext uri="{FF2B5EF4-FFF2-40B4-BE49-F238E27FC236}">
                <a16:creationId xmlns:a16="http://schemas.microsoft.com/office/drawing/2014/main" id="{02ABF2EF-DA95-44BB-A73E-B0B67D9474E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9535CC-B922-4556-8373-2E9B9DC5316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89702074-5255-4AEA-9DBE-837F2E6FF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8" name="Rectangle: Single Corner Snipped 17">
            <a:extLst>
              <a:ext uri="{FF2B5EF4-FFF2-40B4-BE49-F238E27FC236}">
                <a16:creationId xmlns:a16="http://schemas.microsoft.com/office/drawing/2014/main" id="{F42B0F05-2CD1-4DA9-A4FC-E28E115EA234}"/>
              </a:ext>
            </a:extLst>
          </p:cNvPr>
          <p:cNvSpPr/>
          <p:nvPr/>
        </p:nvSpPr>
        <p:spPr>
          <a:xfrm>
            <a:off x="762000" y="1219200"/>
            <a:ext cx="10515600" cy="5257800"/>
          </a:xfrm>
          <a:prstGeom prst="snip1Rect">
            <a:avLst/>
          </a:prstGeom>
          <a:solidFill>
            <a:srgbClr val="ECECE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FD0CA02-F1ED-432C-AAFF-8AA913330B82}"/>
              </a:ext>
            </a:extLst>
          </p:cNvPr>
          <p:cNvSpPr txBox="1"/>
          <p:nvPr/>
        </p:nvSpPr>
        <p:spPr>
          <a:xfrm>
            <a:off x="1320184" y="304800"/>
            <a:ext cx="4547216" cy="523220"/>
          </a:xfrm>
          <a:prstGeom prst="rect">
            <a:avLst/>
          </a:prstGeom>
          <a:noFill/>
        </p:spPr>
        <p:txBody>
          <a:bodyPr wrap="square" rtlCol="0">
            <a:spAutoFit/>
          </a:bodyPr>
          <a:lstStyle/>
          <a:p>
            <a:r>
              <a:rPr lang="en-US" sz="2800" dirty="0">
                <a:solidFill>
                  <a:srgbClr val="376092"/>
                </a:solidFill>
                <a:latin typeface="GothamMedium" pitchFamily="50" charset="0"/>
              </a:rPr>
              <a:t>Women’s Health</a:t>
            </a:r>
          </a:p>
        </p:txBody>
      </p:sp>
      <p:sp>
        <p:nvSpPr>
          <p:cNvPr id="20" name="TextBox 19">
            <a:extLst>
              <a:ext uri="{FF2B5EF4-FFF2-40B4-BE49-F238E27FC236}">
                <a16:creationId xmlns:a16="http://schemas.microsoft.com/office/drawing/2014/main" id="{B085ED6E-245E-4F00-A6A4-489239A5ACC7}"/>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21" name="TextBox 20">
            <a:extLst>
              <a:ext uri="{FF2B5EF4-FFF2-40B4-BE49-F238E27FC236}">
                <a16:creationId xmlns:a16="http://schemas.microsoft.com/office/drawing/2014/main" id="{5171B951-0B6A-430E-9A39-F848C07D778E}"/>
              </a:ext>
            </a:extLst>
          </p:cNvPr>
          <p:cNvSpPr txBox="1"/>
          <p:nvPr/>
        </p:nvSpPr>
        <p:spPr>
          <a:xfrm>
            <a:off x="43434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22" name="Straight Connector 21">
            <a:extLst>
              <a:ext uri="{FF2B5EF4-FFF2-40B4-BE49-F238E27FC236}">
                <a16:creationId xmlns:a16="http://schemas.microsoft.com/office/drawing/2014/main" id="{5850072C-1E0E-4FCB-B4F5-E11E3AB46BA3}"/>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94FA13-2C44-4B40-ACB5-6528DD95FF6D}"/>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AB543E-C979-4E49-8342-69FA0FCB0CD2}"/>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E8F42FC-4A15-474E-B99C-FDE9914DABB4}"/>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pic>
        <p:nvPicPr>
          <p:cNvPr id="32" name="Picture 31">
            <a:extLst>
              <a:ext uri="{FF2B5EF4-FFF2-40B4-BE49-F238E27FC236}">
                <a16:creationId xmlns:a16="http://schemas.microsoft.com/office/drawing/2014/main" id="{D877D5FC-FB59-4709-AA7C-343D0052E708}"/>
              </a:ext>
            </a:extLst>
          </p:cNvPr>
          <p:cNvPicPr>
            <a:picLocks noChangeAspect="1"/>
          </p:cNvPicPr>
          <p:nvPr/>
        </p:nvPicPr>
        <p:blipFill>
          <a:blip r:embed="rId4"/>
          <a:stretch>
            <a:fillRect/>
          </a:stretch>
        </p:blipFill>
        <p:spPr>
          <a:xfrm>
            <a:off x="1518920" y="1437619"/>
            <a:ext cx="8651887" cy="4746300"/>
          </a:xfrm>
          <a:prstGeom prst="rect">
            <a:avLst/>
          </a:prstGeom>
          <a:effectLst>
            <a:softEdge rad="127000"/>
          </a:effectLst>
        </p:spPr>
      </p:pic>
      <p:sp>
        <p:nvSpPr>
          <p:cNvPr id="25" name="TextBox 24">
            <a:extLst>
              <a:ext uri="{FF2B5EF4-FFF2-40B4-BE49-F238E27FC236}">
                <a16:creationId xmlns:a16="http://schemas.microsoft.com/office/drawing/2014/main" id="{350FA6D8-E9FB-4AEC-8F82-F40336757F57}"/>
              </a:ext>
            </a:extLst>
          </p:cNvPr>
          <p:cNvSpPr txBox="1"/>
          <p:nvPr/>
        </p:nvSpPr>
        <p:spPr>
          <a:xfrm>
            <a:off x="1873873" y="1570038"/>
            <a:ext cx="7644858" cy="1200329"/>
          </a:xfrm>
          <a:prstGeom prst="rect">
            <a:avLst/>
          </a:prstGeom>
          <a:solidFill>
            <a:srgbClr val="ECECEC"/>
          </a:solidFill>
        </p:spPr>
        <p:txBody>
          <a:bodyPr wrap="square" rtlCol="0">
            <a:spAutoFit/>
          </a:bodyPr>
          <a:lstStyle/>
          <a:p>
            <a:pPr algn="ctr"/>
            <a:r>
              <a:rPr lang="en-US" sz="2400" dirty="0">
                <a:solidFill>
                  <a:srgbClr val="00B0F0"/>
                </a:solidFill>
                <a:latin typeface="GothamMedium" pitchFamily="50" charset="0"/>
              </a:rPr>
              <a:t>Most common impact </a:t>
            </a:r>
            <a:r>
              <a:rPr lang="en-US" sz="2400" dirty="0">
                <a:latin typeface="GothamMedium" pitchFamily="50" charset="0"/>
              </a:rPr>
              <a:t>of churn on Medicaid health plans addressing the long-term health of women enrollees from 2017 to 2019</a:t>
            </a:r>
            <a:endParaRPr lang="en-US" sz="2800" dirty="0">
              <a:solidFill>
                <a:schemeClr val="accent1"/>
              </a:solidFill>
              <a:latin typeface="GothamMedium" pitchFamily="50" charset="0"/>
            </a:endParaRPr>
          </a:p>
        </p:txBody>
      </p:sp>
    </p:spTree>
    <p:extLst>
      <p:ext uri="{BB962C8B-B14F-4D97-AF65-F5344CB8AC3E}">
        <p14:creationId xmlns:p14="http://schemas.microsoft.com/office/powerpoint/2010/main" val="229997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9C7A36-4F84-4A09-8EC5-A75315567A1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061A32D9-7B74-414F-BCCF-186089821ACF}"/>
              </a:ext>
            </a:extLst>
          </p:cNvPr>
          <p:cNvSpPr/>
          <p:nvPr/>
        </p:nvSpPr>
        <p:spPr>
          <a:xfrm rot="17216901">
            <a:off x="9924795" y="46979"/>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66693C-9E48-4E31-9C06-5895E1DD79C9}"/>
              </a:ext>
            </a:extLst>
          </p:cNvPr>
          <p:cNvPicPr>
            <a:picLocks noChangeAspect="1"/>
          </p:cNvPicPr>
          <p:nvPr/>
        </p:nvPicPr>
        <p:blipFill>
          <a:blip r:embed="rId2"/>
          <a:stretch>
            <a:fillRect/>
          </a:stretch>
        </p:blipFill>
        <p:spPr>
          <a:xfrm>
            <a:off x="666750" y="604837"/>
            <a:ext cx="10858500" cy="5648325"/>
          </a:xfrm>
          <a:prstGeom prst="rect">
            <a:avLst/>
          </a:prstGeom>
        </p:spPr>
      </p:pic>
    </p:spTree>
    <p:extLst>
      <p:ext uri="{BB962C8B-B14F-4D97-AF65-F5344CB8AC3E}">
        <p14:creationId xmlns:p14="http://schemas.microsoft.com/office/powerpoint/2010/main" val="2918506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0BF1D2-234D-4571-B62C-1EC27D0D452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07FB946-B159-4360-AB9C-71A5FC8D8DA5}"/>
              </a:ext>
            </a:extLst>
          </p:cNvPr>
          <p:cNvSpPr/>
          <p:nvPr/>
        </p:nvSpPr>
        <p:spPr>
          <a:xfrm>
            <a:off x="0" y="5638800"/>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6C88CE-EC3C-41E4-9033-6D73BFB05DEB}"/>
              </a:ext>
            </a:extLst>
          </p:cNvPr>
          <p:cNvPicPr>
            <a:picLocks noChangeAspect="1"/>
          </p:cNvPicPr>
          <p:nvPr/>
        </p:nvPicPr>
        <p:blipFill>
          <a:blip r:embed="rId2"/>
          <a:stretch>
            <a:fillRect/>
          </a:stretch>
        </p:blipFill>
        <p:spPr>
          <a:xfrm>
            <a:off x="614362" y="519112"/>
            <a:ext cx="10963275" cy="5819775"/>
          </a:xfrm>
          <a:prstGeom prst="rect">
            <a:avLst/>
          </a:prstGeom>
        </p:spPr>
      </p:pic>
    </p:spTree>
    <p:extLst>
      <p:ext uri="{BB962C8B-B14F-4D97-AF65-F5344CB8AC3E}">
        <p14:creationId xmlns:p14="http://schemas.microsoft.com/office/powerpoint/2010/main" val="220310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D2E2-D3E6-46CF-BD3D-938BAE9498FF}"/>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44087D4D-0D68-42F5-A944-B437EAD39C3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49E28D-984B-4BB5-937A-46325D47776D}"/>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A833EF76-FD9D-44F3-BCE7-7DDDE113B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9" name="Rectangle: Single Corner Snipped 8">
            <a:extLst>
              <a:ext uri="{FF2B5EF4-FFF2-40B4-BE49-F238E27FC236}">
                <a16:creationId xmlns:a16="http://schemas.microsoft.com/office/drawing/2014/main" id="{91BEEAF7-ECBE-4DD0-A27B-2230ABF05C9F}"/>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C5B8C6C-0018-4F18-A2BF-EEFD5EC9BE9D}"/>
              </a:ext>
            </a:extLst>
          </p:cNvPr>
          <p:cNvSpPr txBox="1"/>
          <p:nvPr/>
        </p:nvSpPr>
        <p:spPr>
          <a:xfrm>
            <a:off x="1320183" y="304800"/>
            <a:ext cx="8204785" cy="523220"/>
          </a:xfrm>
          <a:prstGeom prst="rect">
            <a:avLst/>
          </a:prstGeom>
          <a:noFill/>
        </p:spPr>
        <p:txBody>
          <a:bodyPr wrap="square" rtlCol="0">
            <a:spAutoFit/>
          </a:bodyPr>
          <a:lstStyle/>
          <a:p>
            <a:r>
              <a:rPr lang="en-US" sz="2800" dirty="0">
                <a:solidFill>
                  <a:srgbClr val="376092"/>
                </a:solidFill>
                <a:latin typeface="GothamMedium" pitchFamily="50" charset="0"/>
              </a:rPr>
              <a:t>Child and Adolescent Health</a:t>
            </a:r>
          </a:p>
        </p:txBody>
      </p:sp>
      <p:sp>
        <p:nvSpPr>
          <p:cNvPr id="11" name="TextBox 10">
            <a:extLst>
              <a:ext uri="{FF2B5EF4-FFF2-40B4-BE49-F238E27FC236}">
                <a16:creationId xmlns:a16="http://schemas.microsoft.com/office/drawing/2014/main" id="{F235D699-B684-45BC-8771-4CF0D931A6D5}"/>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2" name="TextBox 11">
            <a:extLst>
              <a:ext uri="{FF2B5EF4-FFF2-40B4-BE49-F238E27FC236}">
                <a16:creationId xmlns:a16="http://schemas.microsoft.com/office/drawing/2014/main" id="{711C2112-DFE3-404C-84C9-F2E5E4D9FC39}"/>
              </a:ext>
            </a:extLst>
          </p:cNvPr>
          <p:cNvSpPr txBox="1"/>
          <p:nvPr/>
        </p:nvSpPr>
        <p:spPr>
          <a:xfrm>
            <a:off x="6477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3" name="Straight Connector 12">
            <a:extLst>
              <a:ext uri="{FF2B5EF4-FFF2-40B4-BE49-F238E27FC236}">
                <a16:creationId xmlns:a16="http://schemas.microsoft.com/office/drawing/2014/main" id="{B0EB314E-EEE1-454D-AF93-E403DDDD3EAC}"/>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699551-43CD-46B5-90D4-F2F7A7573486}"/>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9614D3-3602-453B-A349-D97A7EAAFFDC}"/>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D847C8-EEF9-4F22-B350-CD10497EE265}"/>
              </a:ext>
            </a:extLst>
          </p:cNvPr>
          <p:cNvSpPr txBox="1"/>
          <p:nvPr/>
        </p:nvSpPr>
        <p:spPr>
          <a:xfrm>
            <a:off x="1497953" y="1683603"/>
            <a:ext cx="8775698" cy="830997"/>
          </a:xfrm>
          <a:prstGeom prst="rect">
            <a:avLst/>
          </a:prstGeom>
          <a:noFill/>
        </p:spPr>
        <p:txBody>
          <a:bodyPr wrap="square" rtlCol="0">
            <a:spAutoFit/>
          </a:bodyPr>
          <a:lstStyle/>
          <a:p>
            <a:r>
              <a:rPr lang="en-US" sz="2400" dirty="0">
                <a:latin typeface="GothamMedium" pitchFamily="50" charset="0"/>
              </a:rPr>
              <a:t>Percentage of Medicaid MCOs Offering </a:t>
            </a:r>
            <a:r>
              <a:rPr lang="en-US" sz="2400" b="1" dirty="0">
                <a:solidFill>
                  <a:schemeClr val="tx2">
                    <a:lumMod val="60000"/>
                    <a:lumOff val="40000"/>
                  </a:schemeClr>
                </a:solidFill>
                <a:latin typeface="GothamMedium" pitchFamily="50" charset="0"/>
              </a:rPr>
              <a:t>Targeted Child Health Programs</a:t>
            </a:r>
            <a:r>
              <a:rPr lang="en-US" sz="2400" dirty="0">
                <a:latin typeface="GothamMedium" pitchFamily="50" charset="0"/>
              </a:rPr>
              <a:t> by Health Plan Size, 2017-2019</a:t>
            </a:r>
          </a:p>
        </p:txBody>
      </p:sp>
      <p:sp>
        <p:nvSpPr>
          <p:cNvPr id="17" name="TextBox 16">
            <a:extLst>
              <a:ext uri="{FF2B5EF4-FFF2-40B4-BE49-F238E27FC236}">
                <a16:creationId xmlns:a16="http://schemas.microsoft.com/office/drawing/2014/main" id="{F7D37CE2-400F-43EE-9A5E-066BA74481A9}"/>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graphicFrame>
        <p:nvGraphicFramePr>
          <p:cNvPr id="18" name="Table 21">
            <a:extLst>
              <a:ext uri="{FF2B5EF4-FFF2-40B4-BE49-F238E27FC236}">
                <a16:creationId xmlns:a16="http://schemas.microsoft.com/office/drawing/2014/main" id="{5C74A67B-FF9A-4B58-9CE8-BBC3DE2F5DFA}"/>
              </a:ext>
            </a:extLst>
          </p:cNvPr>
          <p:cNvGraphicFramePr>
            <a:graphicFrameLocks noGrp="1"/>
          </p:cNvGraphicFramePr>
          <p:nvPr>
            <p:extLst>
              <p:ext uri="{D42A27DB-BD31-4B8C-83A1-F6EECF244321}">
                <p14:modId xmlns:p14="http://schemas.microsoft.com/office/powerpoint/2010/main" val="3950693028"/>
              </p:ext>
            </p:extLst>
          </p:nvPr>
        </p:nvGraphicFramePr>
        <p:xfrm>
          <a:off x="1497952" y="2901452"/>
          <a:ext cx="8775695" cy="2707332"/>
        </p:xfrm>
        <a:graphic>
          <a:graphicData uri="http://schemas.openxmlformats.org/drawingml/2006/table">
            <a:tbl>
              <a:tblPr firstRow="1" bandRow="1">
                <a:tableStyleId>{5C22544A-7EE6-4342-B048-85BDC9FD1C3A}</a:tableStyleId>
              </a:tblPr>
              <a:tblGrid>
                <a:gridCol w="1397648">
                  <a:extLst>
                    <a:ext uri="{9D8B030D-6E8A-4147-A177-3AD203B41FA5}">
                      <a16:colId xmlns:a16="http://schemas.microsoft.com/office/drawing/2014/main" val="31957225"/>
                    </a:ext>
                  </a:extLst>
                </a:gridCol>
                <a:gridCol w="1905000">
                  <a:extLst>
                    <a:ext uri="{9D8B030D-6E8A-4147-A177-3AD203B41FA5}">
                      <a16:colId xmlns:a16="http://schemas.microsoft.com/office/drawing/2014/main" val="1985361561"/>
                    </a:ext>
                  </a:extLst>
                </a:gridCol>
                <a:gridCol w="1962769">
                  <a:extLst>
                    <a:ext uri="{9D8B030D-6E8A-4147-A177-3AD203B41FA5}">
                      <a16:colId xmlns:a16="http://schemas.microsoft.com/office/drawing/2014/main" val="2538771578"/>
                    </a:ext>
                  </a:extLst>
                </a:gridCol>
                <a:gridCol w="1847231">
                  <a:extLst>
                    <a:ext uri="{9D8B030D-6E8A-4147-A177-3AD203B41FA5}">
                      <a16:colId xmlns:a16="http://schemas.microsoft.com/office/drawing/2014/main" val="2723823214"/>
                    </a:ext>
                  </a:extLst>
                </a:gridCol>
                <a:gridCol w="1663047">
                  <a:extLst>
                    <a:ext uri="{9D8B030D-6E8A-4147-A177-3AD203B41FA5}">
                      <a16:colId xmlns:a16="http://schemas.microsoft.com/office/drawing/2014/main" val="482045437"/>
                    </a:ext>
                  </a:extLst>
                </a:gridCol>
              </a:tblGrid>
              <a:tr h="676833">
                <a:tc>
                  <a:txBody>
                    <a:bodyPr/>
                    <a:lstStyle/>
                    <a:p>
                      <a:pPr algn="ctr"/>
                      <a:endParaRPr lang="en-US" sz="1200" dirty="0">
                        <a:solidFill>
                          <a:schemeClr val="tx1"/>
                        </a:solidFill>
                        <a:latin typeface="Gotham Book" pitchFamily="50"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Gotham Book" pitchFamily="50" charset="0"/>
                        </a:rPr>
                        <a:t>Medicaid MCOs with 250,000 or fewer covered lives</a:t>
                      </a:r>
                    </a:p>
                  </a:txBody>
                  <a:tcPr anchor="ctr">
                    <a:lnL w="12700" cmpd="sng">
                      <a:noFill/>
                    </a:lnL>
                    <a:solidFill>
                      <a:srgbClr val="A0E5B8"/>
                    </a:solidFill>
                  </a:tcPr>
                </a:tc>
                <a:tc>
                  <a:txBody>
                    <a:bodyPr/>
                    <a:lstStyle/>
                    <a:p>
                      <a:pPr algn="ctr"/>
                      <a:r>
                        <a:rPr lang="en-US" sz="1200" dirty="0">
                          <a:solidFill>
                            <a:schemeClr val="tx1"/>
                          </a:solidFill>
                          <a:latin typeface="Gotham Book" pitchFamily="50" charset="0"/>
                        </a:rPr>
                        <a:t>Medicaid MCOs with 250,001 to one million covered lives</a:t>
                      </a:r>
                    </a:p>
                  </a:txBody>
                  <a:tcPr anchor="ctr">
                    <a:solidFill>
                      <a:srgbClr val="B6E8DC"/>
                    </a:solidFill>
                  </a:tcPr>
                </a:tc>
                <a:tc>
                  <a:txBody>
                    <a:bodyPr/>
                    <a:lstStyle/>
                    <a:p>
                      <a:pPr algn="ctr"/>
                      <a:r>
                        <a:rPr lang="en-US" sz="1200" dirty="0">
                          <a:solidFill>
                            <a:schemeClr val="tx1"/>
                          </a:solidFill>
                          <a:latin typeface="Gotham Book" pitchFamily="50" charset="0"/>
                        </a:rPr>
                        <a:t>Medicaid MCOS with over one million covered lives</a:t>
                      </a:r>
                    </a:p>
                  </a:txBody>
                  <a:tcPr anchor="ctr">
                    <a:solidFill>
                      <a:srgbClr val="81D1D0"/>
                    </a:solidFill>
                  </a:tcPr>
                </a:tc>
                <a:tc>
                  <a:txBody>
                    <a:bodyPr/>
                    <a:lstStyle/>
                    <a:p>
                      <a:pPr algn="ctr"/>
                      <a:r>
                        <a:rPr lang="en-US" sz="1200" dirty="0">
                          <a:solidFill>
                            <a:schemeClr val="tx1"/>
                          </a:solidFill>
                          <a:latin typeface="Gotham Book" pitchFamily="50" charset="0"/>
                        </a:rPr>
                        <a:t>All Medicaid MCO respondents</a:t>
                      </a:r>
                    </a:p>
                  </a:txBody>
                  <a:tcPr anchor="ctr">
                    <a:solidFill>
                      <a:srgbClr val="B5CCE1"/>
                    </a:solidFill>
                  </a:tcPr>
                </a:tc>
                <a:extLst>
                  <a:ext uri="{0D108BD9-81ED-4DB2-BD59-A6C34878D82A}">
                    <a16:rowId xmlns:a16="http://schemas.microsoft.com/office/drawing/2014/main" val="3055087741"/>
                  </a:ext>
                </a:extLst>
              </a:tr>
              <a:tr h="676833">
                <a:tc>
                  <a:txBody>
                    <a:bodyPr/>
                    <a:lstStyle/>
                    <a:p>
                      <a:pPr algn="ctr"/>
                      <a:r>
                        <a:rPr lang="en-US" sz="1600" dirty="0">
                          <a:solidFill>
                            <a:schemeClr val="bg1"/>
                          </a:solidFill>
                          <a:latin typeface="Gotham Book" pitchFamily="50" charset="0"/>
                        </a:rPr>
                        <a:t>2017</a:t>
                      </a:r>
                    </a:p>
                  </a:txBody>
                  <a:tcPr anchor="ctr">
                    <a:lnT w="38100" cmpd="sng">
                      <a:noFill/>
                    </a:lnT>
                    <a:solidFill>
                      <a:srgbClr val="4472C4"/>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86%</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92%</a:t>
                      </a:r>
                    </a:p>
                  </a:txBody>
                  <a:tcPr anchor="ctr">
                    <a:solidFill>
                      <a:srgbClr val="DFF1F5"/>
                    </a:solidFill>
                  </a:tcPr>
                </a:tc>
                <a:extLst>
                  <a:ext uri="{0D108BD9-81ED-4DB2-BD59-A6C34878D82A}">
                    <a16:rowId xmlns:a16="http://schemas.microsoft.com/office/drawing/2014/main" val="2854243782"/>
                  </a:ext>
                </a:extLst>
              </a:tr>
              <a:tr h="676833">
                <a:tc>
                  <a:txBody>
                    <a:bodyPr/>
                    <a:lstStyle/>
                    <a:p>
                      <a:pPr algn="ctr"/>
                      <a:r>
                        <a:rPr lang="en-US" sz="1600" dirty="0">
                          <a:solidFill>
                            <a:schemeClr val="bg1"/>
                          </a:solidFill>
                          <a:latin typeface="Gotham Book" pitchFamily="50" charset="0"/>
                        </a:rPr>
                        <a:t>2018</a:t>
                      </a:r>
                    </a:p>
                  </a:txBody>
                  <a:tcPr anchor="ctr">
                    <a:solidFill>
                      <a:srgbClr val="00B050"/>
                    </a:solidFill>
                  </a:tcPr>
                </a:tc>
                <a:tc>
                  <a:txBody>
                    <a:bodyPr/>
                    <a:lstStyle/>
                    <a:p>
                      <a:pPr algn="ctr"/>
                      <a:r>
                        <a:rPr lang="en-US" sz="1600" dirty="0">
                          <a:solidFill>
                            <a:schemeClr val="tx1"/>
                          </a:solidFill>
                          <a:latin typeface="Gotham Book" pitchFamily="50" charset="0"/>
                        </a:rPr>
                        <a:t>86%</a:t>
                      </a:r>
                    </a:p>
                  </a:txBody>
                  <a:tcPr anchor="ctr">
                    <a:solidFill>
                      <a:srgbClr val="B0DDE6"/>
                    </a:solidFill>
                  </a:tcPr>
                </a:tc>
                <a:tc>
                  <a:txBody>
                    <a:bodyPr/>
                    <a:lstStyle/>
                    <a:p>
                      <a:pPr algn="ctr"/>
                      <a:r>
                        <a:rPr lang="en-US" sz="1600" dirty="0">
                          <a:solidFill>
                            <a:schemeClr val="tx1"/>
                          </a:solidFill>
                          <a:latin typeface="Gotham Book" pitchFamily="50" charset="0"/>
                        </a:rPr>
                        <a:t>100%</a:t>
                      </a:r>
                    </a:p>
                  </a:txBody>
                  <a:tcPr anchor="ctr">
                    <a:solidFill>
                      <a:srgbClr val="B0DDE6"/>
                    </a:solidFill>
                  </a:tcPr>
                </a:tc>
                <a:tc>
                  <a:txBody>
                    <a:bodyPr/>
                    <a:lstStyle/>
                    <a:p>
                      <a:pPr algn="ctr"/>
                      <a:r>
                        <a:rPr lang="en-US" sz="1600" dirty="0">
                          <a:solidFill>
                            <a:schemeClr val="tx1"/>
                          </a:solidFill>
                          <a:latin typeface="Gotham Book" pitchFamily="50" charset="0"/>
                        </a:rPr>
                        <a:t>100%</a:t>
                      </a:r>
                    </a:p>
                  </a:txBody>
                  <a:tcPr anchor="ctr">
                    <a:solidFill>
                      <a:srgbClr val="B0DDE6"/>
                    </a:solidFill>
                  </a:tcPr>
                </a:tc>
                <a:tc>
                  <a:txBody>
                    <a:bodyPr/>
                    <a:lstStyle/>
                    <a:p>
                      <a:pPr algn="ctr"/>
                      <a:r>
                        <a:rPr lang="en-US" sz="1600" dirty="0">
                          <a:solidFill>
                            <a:schemeClr val="tx1"/>
                          </a:solidFill>
                          <a:latin typeface="Gotham Book" pitchFamily="50" charset="0"/>
                        </a:rPr>
                        <a:t>95%</a:t>
                      </a:r>
                    </a:p>
                  </a:txBody>
                  <a:tcPr anchor="ctr">
                    <a:solidFill>
                      <a:srgbClr val="B0DDE6"/>
                    </a:solidFill>
                  </a:tcPr>
                </a:tc>
                <a:extLst>
                  <a:ext uri="{0D108BD9-81ED-4DB2-BD59-A6C34878D82A}">
                    <a16:rowId xmlns:a16="http://schemas.microsoft.com/office/drawing/2014/main" val="773491509"/>
                  </a:ext>
                </a:extLst>
              </a:tr>
              <a:tr h="676833">
                <a:tc>
                  <a:txBody>
                    <a:bodyPr/>
                    <a:lstStyle/>
                    <a:p>
                      <a:pPr algn="ctr"/>
                      <a:r>
                        <a:rPr lang="en-US" sz="1600" dirty="0">
                          <a:solidFill>
                            <a:schemeClr val="bg1"/>
                          </a:solidFill>
                          <a:latin typeface="Gotham Book" pitchFamily="50" charset="0"/>
                        </a:rPr>
                        <a:t>2019</a:t>
                      </a:r>
                    </a:p>
                  </a:txBody>
                  <a:tcPr anchor="ctr">
                    <a:solidFill>
                      <a:srgbClr val="8F71BB"/>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extLst>
                  <a:ext uri="{0D108BD9-81ED-4DB2-BD59-A6C34878D82A}">
                    <a16:rowId xmlns:a16="http://schemas.microsoft.com/office/drawing/2014/main" val="4217988625"/>
                  </a:ext>
                </a:extLst>
              </a:tr>
            </a:tbl>
          </a:graphicData>
        </a:graphic>
      </p:graphicFrame>
    </p:spTree>
    <p:extLst>
      <p:ext uri="{BB962C8B-B14F-4D97-AF65-F5344CB8AC3E}">
        <p14:creationId xmlns:p14="http://schemas.microsoft.com/office/powerpoint/2010/main" val="3723021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96D8ED-3618-4AE6-8990-14AC3A7B2D0D}"/>
              </a:ext>
            </a:extLst>
          </p:cNvPr>
          <p:cNvSpPr>
            <a:spLocks noGrp="1"/>
          </p:cNvSpPr>
          <p:nvPr>
            <p:ph type="title"/>
          </p:nvPr>
        </p:nvSpPr>
        <p:spPr>
          <a:xfrm>
            <a:off x="2844800" y="274638"/>
            <a:ext cx="8737600" cy="1143000"/>
          </a:xfrm>
        </p:spPr>
        <p:txBody>
          <a:bodyPr/>
          <a:lstStyle/>
          <a:p>
            <a:endParaRPr lang="en-US"/>
          </a:p>
        </p:txBody>
      </p:sp>
      <p:sp>
        <p:nvSpPr>
          <p:cNvPr id="11" name="Rectangle 10">
            <a:extLst>
              <a:ext uri="{FF2B5EF4-FFF2-40B4-BE49-F238E27FC236}">
                <a16:creationId xmlns:a16="http://schemas.microsoft.com/office/drawing/2014/main" id="{3741C919-9D6F-4FDE-8115-918A81284AB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CDE774-BE75-4493-8FA4-74B6EDBBD4C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8EB9ED97-4C99-4500-8DD7-8860DADB6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4" name="Rectangle: Single Corner Snipped 13">
            <a:extLst>
              <a:ext uri="{FF2B5EF4-FFF2-40B4-BE49-F238E27FC236}">
                <a16:creationId xmlns:a16="http://schemas.microsoft.com/office/drawing/2014/main" id="{26FFF232-1696-49BE-A4E5-A6C66C39A8FA}"/>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BE176B2-1242-4447-8D96-8F718EC166C3}"/>
              </a:ext>
            </a:extLst>
          </p:cNvPr>
          <p:cNvSpPr txBox="1"/>
          <p:nvPr/>
        </p:nvSpPr>
        <p:spPr>
          <a:xfrm>
            <a:off x="1320184" y="304800"/>
            <a:ext cx="6147416" cy="523220"/>
          </a:xfrm>
          <a:prstGeom prst="rect">
            <a:avLst/>
          </a:prstGeom>
          <a:noFill/>
        </p:spPr>
        <p:txBody>
          <a:bodyPr wrap="square" rtlCol="0">
            <a:spAutoFit/>
          </a:bodyPr>
          <a:lstStyle/>
          <a:p>
            <a:r>
              <a:rPr lang="en-US" sz="2800" dirty="0">
                <a:solidFill>
                  <a:srgbClr val="376092"/>
                </a:solidFill>
                <a:latin typeface="GothamMedium" pitchFamily="50" charset="0"/>
              </a:rPr>
              <a:t>Child and Adolescent Health</a:t>
            </a:r>
          </a:p>
        </p:txBody>
      </p:sp>
      <p:sp>
        <p:nvSpPr>
          <p:cNvPr id="16" name="TextBox 15">
            <a:extLst>
              <a:ext uri="{FF2B5EF4-FFF2-40B4-BE49-F238E27FC236}">
                <a16:creationId xmlns:a16="http://schemas.microsoft.com/office/drawing/2014/main" id="{E91F72D3-682C-4777-AF66-1E9DE49F4C29}"/>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7" name="TextBox 16">
            <a:extLst>
              <a:ext uri="{FF2B5EF4-FFF2-40B4-BE49-F238E27FC236}">
                <a16:creationId xmlns:a16="http://schemas.microsoft.com/office/drawing/2014/main" id="{EB350164-4F74-4781-AE81-39A2A24FBBA0}"/>
              </a:ext>
            </a:extLst>
          </p:cNvPr>
          <p:cNvSpPr txBox="1"/>
          <p:nvPr/>
        </p:nvSpPr>
        <p:spPr>
          <a:xfrm>
            <a:off x="6477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8" name="Straight Connector 17">
            <a:extLst>
              <a:ext uri="{FF2B5EF4-FFF2-40B4-BE49-F238E27FC236}">
                <a16:creationId xmlns:a16="http://schemas.microsoft.com/office/drawing/2014/main" id="{F90F761D-D5FE-48EF-ADB5-29079508B361}"/>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D01DC3-FF6D-4EE9-8612-07BBA87E7B3B}"/>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F144EE-C274-46F0-9D75-A73AF926EF1D}"/>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F853340-AA4C-40BB-AFB1-9593262A1500}"/>
              </a:ext>
            </a:extLst>
          </p:cNvPr>
          <p:cNvSpPr txBox="1"/>
          <p:nvPr/>
        </p:nvSpPr>
        <p:spPr>
          <a:xfrm>
            <a:off x="1854202" y="1836003"/>
            <a:ext cx="8775698" cy="1107996"/>
          </a:xfrm>
          <a:prstGeom prst="rect">
            <a:avLst/>
          </a:prstGeom>
          <a:noFill/>
        </p:spPr>
        <p:txBody>
          <a:bodyPr wrap="square" rtlCol="0">
            <a:spAutoFit/>
          </a:bodyPr>
          <a:lstStyle/>
          <a:p>
            <a:r>
              <a:rPr lang="en-US" sz="2400" dirty="0">
                <a:latin typeface="GothamMedium" pitchFamily="50" charset="0"/>
              </a:rPr>
              <a:t>                 </a:t>
            </a:r>
            <a:r>
              <a:rPr lang="en-US" sz="2800" dirty="0">
                <a:latin typeface="GothamMedium" pitchFamily="50" charset="0"/>
              </a:rPr>
              <a:t>of Medicaid MCOs offered targeted</a:t>
            </a:r>
          </a:p>
          <a:p>
            <a:endParaRPr lang="en-US" sz="1000" dirty="0">
              <a:latin typeface="GothamMedium" pitchFamily="50" charset="0"/>
            </a:endParaRPr>
          </a:p>
          <a:p>
            <a:r>
              <a:rPr lang="en-US" sz="2800" dirty="0">
                <a:latin typeface="GothamMedium" pitchFamily="50" charset="0"/>
              </a:rPr>
              <a:t>child health programs in 2019.</a:t>
            </a:r>
          </a:p>
        </p:txBody>
      </p:sp>
      <p:sp>
        <p:nvSpPr>
          <p:cNvPr id="22" name="TextBox 21">
            <a:extLst>
              <a:ext uri="{FF2B5EF4-FFF2-40B4-BE49-F238E27FC236}">
                <a16:creationId xmlns:a16="http://schemas.microsoft.com/office/drawing/2014/main" id="{58DBBA58-8A42-4D19-A1B7-62AFE1F2285B}"/>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3" name="TextBox 22">
            <a:extLst>
              <a:ext uri="{FF2B5EF4-FFF2-40B4-BE49-F238E27FC236}">
                <a16:creationId xmlns:a16="http://schemas.microsoft.com/office/drawing/2014/main" id="{30EB1DC2-1247-4900-8EA9-3BEAFF03A143}"/>
              </a:ext>
            </a:extLst>
          </p:cNvPr>
          <p:cNvSpPr txBox="1"/>
          <p:nvPr/>
        </p:nvSpPr>
        <p:spPr>
          <a:xfrm>
            <a:off x="1726554" y="1642516"/>
            <a:ext cx="1854846" cy="769441"/>
          </a:xfrm>
          <a:prstGeom prst="rect">
            <a:avLst/>
          </a:prstGeom>
          <a:noFill/>
        </p:spPr>
        <p:txBody>
          <a:bodyPr wrap="square" rtlCol="0">
            <a:spAutoFit/>
          </a:bodyPr>
          <a:lstStyle/>
          <a:p>
            <a:r>
              <a:rPr lang="en-US" sz="4400" dirty="0">
                <a:solidFill>
                  <a:srgbClr val="771B61"/>
                </a:solidFill>
                <a:latin typeface="Gotham Bold" panose="02000803030000020004" pitchFamily="2" charset="0"/>
              </a:rPr>
              <a:t>100%</a:t>
            </a:r>
          </a:p>
        </p:txBody>
      </p:sp>
      <p:sp>
        <p:nvSpPr>
          <p:cNvPr id="24" name="TextBox 23">
            <a:extLst>
              <a:ext uri="{FF2B5EF4-FFF2-40B4-BE49-F238E27FC236}">
                <a16:creationId xmlns:a16="http://schemas.microsoft.com/office/drawing/2014/main" id="{4C53BCF5-EFC8-4B96-B7FE-28A5CD645A26}"/>
              </a:ext>
            </a:extLst>
          </p:cNvPr>
          <p:cNvSpPr txBox="1"/>
          <p:nvPr/>
        </p:nvSpPr>
        <p:spPr>
          <a:xfrm>
            <a:off x="4548486" y="3488596"/>
            <a:ext cx="6419850" cy="1754326"/>
          </a:xfrm>
          <a:prstGeom prst="rect">
            <a:avLst/>
          </a:prstGeom>
          <a:noFill/>
        </p:spPr>
        <p:txBody>
          <a:bodyPr wrap="square" rtlCol="0">
            <a:spAutoFit/>
          </a:bodyPr>
          <a:lstStyle/>
          <a:p>
            <a:r>
              <a:rPr lang="en-US" sz="3600" b="1" dirty="0">
                <a:solidFill>
                  <a:srgbClr val="238D3C"/>
                </a:solidFill>
                <a:latin typeface="Gotham Bold" panose="02000803030000020004" pitchFamily="2" charset="0"/>
              </a:rPr>
              <a:t>93%</a:t>
            </a:r>
            <a:r>
              <a:rPr lang="en-US" sz="2800" b="1" dirty="0">
                <a:solidFill>
                  <a:srgbClr val="238D3C"/>
                </a:solidFill>
                <a:latin typeface="GothamMedium" pitchFamily="50" charset="0"/>
              </a:rPr>
              <a:t> </a:t>
            </a:r>
            <a:r>
              <a:rPr lang="en-US" sz="2400" dirty="0">
                <a:latin typeface="GothamMedium" pitchFamily="50" charset="0"/>
              </a:rPr>
              <a:t>of health plans contracted with a state Medicaid agency to provide coverage for </a:t>
            </a:r>
            <a:r>
              <a:rPr lang="en-US" sz="2400" dirty="0">
                <a:solidFill>
                  <a:srgbClr val="00B050"/>
                </a:solidFill>
                <a:latin typeface="GothamMedium" pitchFamily="50" charset="0"/>
              </a:rPr>
              <a:t>children with special healthcare needs.</a:t>
            </a:r>
            <a:endParaRPr lang="en-US" sz="2800" dirty="0">
              <a:solidFill>
                <a:srgbClr val="00B050"/>
              </a:solidFill>
              <a:latin typeface="GothamMedium" pitchFamily="50" charset="0"/>
            </a:endParaRPr>
          </a:p>
        </p:txBody>
      </p:sp>
      <p:sp>
        <p:nvSpPr>
          <p:cNvPr id="25" name="Oval 24">
            <a:extLst>
              <a:ext uri="{FF2B5EF4-FFF2-40B4-BE49-F238E27FC236}">
                <a16:creationId xmlns:a16="http://schemas.microsoft.com/office/drawing/2014/main" id="{A24C8248-EC9C-4656-AECF-D640336083AB}"/>
              </a:ext>
            </a:extLst>
          </p:cNvPr>
          <p:cNvSpPr/>
          <p:nvPr/>
        </p:nvSpPr>
        <p:spPr>
          <a:xfrm>
            <a:off x="1447800" y="3228407"/>
            <a:ext cx="2410899" cy="2435274"/>
          </a:xfrm>
          <a:prstGeom prst="ellipse">
            <a:avLst/>
          </a:prstGeom>
          <a:noFill/>
          <a:ln w="762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Children">
            <a:extLst>
              <a:ext uri="{FF2B5EF4-FFF2-40B4-BE49-F238E27FC236}">
                <a16:creationId xmlns:a16="http://schemas.microsoft.com/office/drawing/2014/main" id="{49065DBC-AFC6-4CA0-95CF-3F7B051C5F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6105" y="3698622"/>
            <a:ext cx="2454287" cy="2454287"/>
          </a:xfrm>
          <a:prstGeom prst="rect">
            <a:avLst/>
          </a:prstGeom>
        </p:spPr>
      </p:pic>
    </p:spTree>
    <p:extLst>
      <p:ext uri="{BB962C8B-B14F-4D97-AF65-F5344CB8AC3E}">
        <p14:creationId xmlns:p14="http://schemas.microsoft.com/office/powerpoint/2010/main" val="2667508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697AB4-9393-4804-BB04-CB1381458FC5}"/>
              </a:ext>
            </a:extLst>
          </p:cNvPr>
          <p:cNvSpPr>
            <a:spLocks noGrp="1"/>
          </p:cNvSpPr>
          <p:nvPr>
            <p:ph type="title"/>
          </p:nvPr>
        </p:nvSpPr>
        <p:spPr>
          <a:xfrm>
            <a:off x="2844800" y="274638"/>
            <a:ext cx="8737600" cy="1143000"/>
          </a:xfrm>
        </p:spPr>
        <p:txBody>
          <a:bodyPr/>
          <a:lstStyle/>
          <a:p>
            <a:endParaRPr lang="en-US"/>
          </a:p>
        </p:txBody>
      </p:sp>
      <p:sp>
        <p:nvSpPr>
          <p:cNvPr id="11" name="Rectangle 10">
            <a:extLst>
              <a:ext uri="{FF2B5EF4-FFF2-40B4-BE49-F238E27FC236}">
                <a16:creationId xmlns:a16="http://schemas.microsoft.com/office/drawing/2014/main" id="{5CAD1CF3-9B54-4D13-8A7B-1BBD5CBB783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B26819-3C97-4B9D-9FBE-ABE5C310DCC7}"/>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E928722D-64D2-4A6F-986D-47EDC4A61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4" name="Rectangle: Single Corner Snipped 13">
            <a:extLst>
              <a:ext uri="{FF2B5EF4-FFF2-40B4-BE49-F238E27FC236}">
                <a16:creationId xmlns:a16="http://schemas.microsoft.com/office/drawing/2014/main" id="{3A0F31E5-9E58-41D4-92E5-9C5CD52B7E1C}"/>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F21DFDA-A528-4A95-A7F7-2E225A38C733}"/>
              </a:ext>
            </a:extLst>
          </p:cNvPr>
          <p:cNvSpPr txBox="1"/>
          <p:nvPr/>
        </p:nvSpPr>
        <p:spPr>
          <a:xfrm>
            <a:off x="1320184" y="304800"/>
            <a:ext cx="6147416" cy="523220"/>
          </a:xfrm>
          <a:prstGeom prst="rect">
            <a:avLst/>
          </a:prstGeom>
          <a:noFill/>
        </p:spPr>
        <p:txBody>
          <a:bodyPr wrap="square" rtlCol="0">
            <a:spAutoFit/>
          </a:bodyPr>
          <a:lstStyle/>
          <a:p>
            <a:r>
              <a:rPr lang="en-US" sz="2800" dirty="0">
                <a:solidFill>
                  <a:srgbClr val="376092"/>
                </a:solidFill>
                <a:latin typeface="GothamMedium" pitchFamily="50" charset="0"/>
              </a:rPr>
              <a:t>Child and Adolescent Health</a:t>
            </a:r>
          </a:p>
        </p:txBody>
      </p:sp>
      <p:sp>
        <p:nvSpPr>
          <p:cNvPr id="16" name="TextBox 15">
            <a:extLst>
              <a:ext uri="{FF2B5EF4-FFF2-40B4-BE49-F238E27FC236}">
                <a16:creationId xmlns:a16="http://schemas.microsoft.com/office/drawing/2014/main" id="{DE8F2E8B-4321-4289-8DB3-E5E9221E1E88}"/>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7" name="TextBox 16">
            <a:extLst>
              <a:ext uri="{FF2B5EF4-FFF2-40B4-BE49-F238E27FC236}">
                <a16:creationId xmlns:a16="http://schemas.microsoft.com/office/drawing/2014/main" id="{804F03C2-68A6-46FE-879D-EB3651705595}"/>
              </a:ext>
            </a:extLst>
          </p:cNvPr>
          <p:cNvSpPr txBox="1"/>
          <p:nvPr/>
        </p:nvSpPr>
        <p:spPr>
          <a:xfrm>
            <a:off x="6477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8" name="Straight Connector 17">
            <a:extLst>
              <a:ext uri="{FF2B5EF4-FFF2-40B4-BE49-F238E27FC236}">
                <a16:creationId xmlns:a16="http://schemas.microsoft.com/office/drawing/2014/main" id="{1F3EC6AE-F295-46DC-BA89-FBEA2087894E}"/>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F37531-A9D7-4E35-906F-89ABC6192F99}"/>
              </a:ext>
            </a:extLst>
          </p:cNvPr>
          <p:cNvCxnSpPr>
            <a:cxnSpLocks/>
          </p:cNvCxnSpPr>
          <p:nvPr/>
        </p:nvCxnSpPr>
        <p:spPr>
          <a:xfrm flipH="1">
            <a:off x="354953" y="17526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33B7D7-E1E3-48B7-845D-85B09B0CE3DF}"/>
              </a:ext>
            </a:extLst>
          </p:cNvPr>
          <p:cNvCxnSpPr>
            <a:cxnSpLocks/>
          </p:cNvCxnSpPr>
          <p:nvPr/>
        </p:nvCxnSpPr>
        <p:spPr>
          <a:xfrm flipV="1">
            <a:off x="385433" y="566410"/>
            <a:ext cx="16534" cy="11861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D64903-4D2B-428C-A015-1C52189CE0DA}"/>
              </a:ext>
            </a:extLst>
          </p:cNvPr>
          <p:cNvSpPr txBox="1"/>
          <p:nvPr/>
        </p:nvSpPr>
        <p:spPr>
          <a:xfrm>
            <a:off x="1502386" y="1473239"/>
            <a:ext cx="8775698" cy="830997"/>
          </a:xfrm>
          <a:prstGeom prst="rect">
            <a:avLst/>
          </a:prstGeom>
          <a:noFill/>
        </p:spPr>
        <p:txBody>
          <a:bodyPr wrap="square" rtlCol="0">
            <a:spAutoFit/>
          </a:bodyPr>
          <a:lstStyle/>
          <a:p>
            <a:r>
              <a:rPr lang="en-US" sz="2400" dirty="0">
                <a:solidFill>
                  <a:srgbClr val="AC30CE"/>
                </a:solidFill>
                <a:latin typeface="Gotham Bold" panose="02000803030000020004" pitchFamily="2" charset="0"/>
              </a:rPr>
              <a:t>Most Common </a:t>
            </a:r>
            <a:r>
              <a:rPr lang="en-US" sz="2400" dirty="0">
                <a:latin typeface="GothamMedium" pitchFamily="50" charset="0"/>
              </a:rPr>
              <a:t>Priority Topics with Targeted Programs and Engagement Strategies in 2019</a:t>
            </a:r>
          </a:p>
        </p:txBody>
      </p:sp>
      <p:sp>
        <p:nvSpPr>
          <p:cNvPr id="22" name="TextBox 21">
            <a:extLst>
              <a:ext uri="{FF2B5EF4-FFF2-40B4-BE49-F238E27FC236}">
                <a16:creationId xmlns:a16="http://schemas.microsoft.com/office/drawing/2014/main" id="{7A872BAE-9349-4BB5-B23F-670AD4ECC81A}"/>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3" name="Rectangle 22">
            <a:extLst>
              <a:ext uri="{FF2B5EF4-FFF2-40B4-BE49-F238E27FC236}">
                <a16:creationId xmlns:a16="http://schemas.microsoft.com/office/drawing/2014/main" id="{C4174AC2-90B9-42FB-9A5A-879CF02DDEA3}"/>
              </a:ext>
            </a:extLst>
          </p:cNvPr>
          <p:cNvSpPr/>
          <p:nvPr/>
        </p:nvSpPr>
        <p:spPr>
          <a:xfrm>
            <a:off x="1981200" y="2634380"/>
            <a:ext cx="6705600" cy="62492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061D74E-2488-475D-8961-FEAB452519C4}"/>
              </a:ext>
            </a:extLst>
          </p:cNvPr>
          <p:cNvSpPr/>
          <p:nvPr/>
        </p:nvSpPr>
        <p:spPr>
          <a:xfrm>
            <a:off x="1981200" y="4059372"/>
            <a:ext cx="6705600" cy="62492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B02969-F5F7-4A3E-B076-114BF1EBD77D}"/>
              </a:ext>
            </a:extLst>
          </p:cNvPr>
          <p:cNvSpPr/>
          <p:nvPr/>
        </p:nvSpPr>
        <p:spPr>
          <a:xfrm>
            <a:off x="1981200" y="3347478"/>
            <a:ext cx="6705600" cy="624926"/>
          </a:xfrm>
          <a:prstGeom prst="rect">
            <a:avLst/>
          </a:prstGeom>
          <a:solidFill>
            <a:srgbClr val="EEE6EC"/>
          </a:solidFill>
          <a:ln>
            <a:solidFill>
              <a:srgbClr val="EEE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C86E83-8D35-4971-B040-1C961CF2F57E}"/>
              </a:ext>
            </a:extLst>
          </p:cNvPr>
          <p:cNvSpPr/>
          <p:nvPr/>
        </p:nvSpPr>
        <p:spPr>
          <a:xfrm>
            <a:off x="1981200" y="4772391"/>
            <a:ext cx="6705600" cy="624926"/>
          </a:xfrm>
          <a:prstGeom prst="rect">
            <a:avLst/>
          </a:prstGeom>
          <a:solidFill>
            <a:srgbClr val="EEE6EC"/>
          </a:solidFill>
          <a:ln>
            <a:solidFill>
              <a:srgbClr val="EEE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FC9F40-158F-46B9-B257-FF6E2BEC902E}"/>
              </a:ext>
            </a:extLst>
          </p:cNvPr>
          <p:cNvSpPr txBox="1"/>
          <p:nvPr/>
        </p:nvSpPr>
        <p:spPr>
          <a:xfrm>
            <a:off x="2146910" y="2714923"/>
            <a:ext cx="6419850" cy="2923877"/>
          </a:xfrm>
          <a:prstGeom prst="rect">
            <a:avLst/>
          </a:prstGeom>
          <a:noFill/>
        </p:spPr>
        <p:txBody>
          <a:bodyPr wrap="square" rtlCol="0">
            <a:spAutoFit/>
          </a:bodyPr>
          <a:lstStyle/>
          <a:p>
            <a:r>
              <a:rPr lang="en-US" sz="2000" dirty="0">
                <a:latin typeface="GothamMedium" pitchFamily="50" charset="0"/>
              </a:rPr>
              <a:t>Children with Special Healthcare Needs</a:t>
            </a:r>
          </a:p>
          <a:p>
            <a:endParaRPr lang="en-US" sz="2800" dirty="0">
              <a:latin typeface="GothamMedium" pitchFamily="50" charset="0"/>
            </a:endParaRPr>
          </a:p>
          <a:p>
            <a:r>
              <a:rPr lang="en-US" sz="2000" dirty="0">
                <a:latin typeface="GothamMedium" pitchFamily="50" charset="0"/>
              </a:rPr>
              <a:t>Asthma</a:t>
            </a:r>
          </a:p>
          <a:p>
            <a:endParaRPr lang="en-US" sz="2800" dirty="0">
              <a:latin typeface="GothamMedium" pitchFamily="50" charset="0"/>
            </a:endParaRPr>
          </a:p>
          <a:p>
            <a:r>
              <a:rPr lang="en-US" sz="2000" dirty="0">
                <a:latin typeface="GothamMedium" pitchFamily="50" charset="0"/>
              </a:rPr>
              <a:t>ADD/ADHD</a:t>
            </a:r>
          </a:p>
          <a:p>
            <a:endParaRPr lang="en-US" sz="2800" dirty="0">
              <a:latin typeface="GothamMedium" pitchFamily="50" charset="0"/>
            </a:endParaRPr>
          </a:p>
          <a:p>
            <a:r>
              <a:rPr lang="en-US" sz="2000" dirty="0">
                <a:latin typeface="GothamMedium" pitchFamily="50" charset="0"/>
              </a:rPr>
              <a:t>Behavioral Health Screening and Treatment</a:t>
            </a:r>
          </a:p>
          <a:p>
            <a:endParaRPr lang="en-US" sz="2000" dirty="0">
              <a:latin typeface="GothamMedium" pitchFamily="50" charset="0"/>
            </a:endParaRPr>
          </a:p>
        </p:txBody>
      </p:sp>
      <p:sp>
        <p:nvSpPr>
          <p:cNvPr id="3" name="Oval 2">
            <a:extLst>
              <a:ext uri="{FF2B5EF4-FFF2-40B4-BE49-F238E27FC236}">
                <a16:creationId xmlns:a16="http://schemas.microsoft.com/office/drawing/2014/main" id="{7B203A4A-94C5-4D48-A823-0357A70ACAEA}"/>
              </a:ext>
            </a:extLst>
          </p:cNvPr>
          <p:cNvSpPr/>
          <p:nvPr/>
        </p:nvSpPr>
        <p:spPr>
          <a:xfrm>
            <a:off x="1415379" y="2634380"/>
            <a:ext cx="619760" cy="612770"/>
          </a:xfrm>
          <a:prstGeom prst="ellipse">
            <a:avLst/>
          </a:prstGeom>
          <a:solidFill>
            <a:srgbClr val="AC30CE"/>
          </a:solidFill>
          <a:ln>
            <a:solidFill>
              <a:srgbClr val="AC3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30CE"/>
              </a:solidFill>
            </a:endParaRPr>
          </a:p>
        </p:txBody>
      </p:sp>
      <p:sp>
        <p:nvSpPr>
          <p:cNvPr id="31" name="Oval 30">
            <a:extLst>
              <a:ext uri="{FF2B5EF4-FFF2-40B4-BE49-F238E27FC236}">
                <a16:creationId xmlns:a16="http://schemas.microsoft.com/office/drawing/2014/main" id="{8452306B-0D37-4A1E-8725-E46042AD7A11}"/>
              </a:ext>
            </a:extLst>
          </p:cNvPr>
          <p:cNvSpPr/>
          <p:nvPr/>
        </p:nvSpPr>
        <p:spPr>
          <a:xfrm>
            <a:off x="1404003" y="3354458"/>
            <a:ext cx="619760" cy="612770"/>
          </a:xfrm>
          <a:prstGeom prst="ellipse">
            <a:avLst/>
          </a:prstGeom>
          <a:solidFill>
            <a:srgbClr val="AC30CE"/>
          </a:solidFill>
          <a:ln>
            <a:solidFill>
              <a:srgbClr val="AC3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30CE"/>
              </a:solidFill>
            </a:endParaRPr>
          </a:p>
        </p:txBody>
      </p:sp>
      <p:sp>
        <p:nvSpPr>
          <p:cNvPr id="33" name="Oval 32">
            <a:extLst>
              <a:ext uri="{FF2B5EF4-FFF2-40B4-BE49-F238E27FC236}">
                <a16:creationId xmlns:a16="http://schemas.microsoft.com/office/drawing/2014/main" id="{9591D01E-1191-4E26-8ECD-F0368B77251D}"/>
              </a:ext>
            </a:extLst>
          </p:cNvPr>
          <p:cNvSpPr/>
          <p:nvPr/>
        </p:nvSpPr>
        <p:spPr>
          <a:xfrm>
            <a:off x="1421902" y="4079270"/>
            <a:ext cx="619760" cy="612770"/>
          </a:xfrm>
          <a:prstGeom prst="ellipse">
            <a:avLst/>
          </a:prstGeom>
          <a:solidFill>
            <a:srgbClr val="AC30CE"/>
          </a:solidFill>
          <a:ln>
            <a:solidFill>
              <a:srgbClr val="AC3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30CE"/>
              </a:solidFill>
            </a:endParaRPr>
          </a:p>
        </p:txBody>
      </p:sp>
      <p:sp>
        <p:nvSpPr>
          <p:cNvPr id="35" name="TextBox 34">
            <a:extLst>
              <a:ext uri="{FF2B5EF4-FFF2-40B4-BE49-F238E27FC236}">
                <a16:creationId xmlns:a16="http://schemas.microsoft.com/office/drawing/2014/main" id="{1AB21575-C741-46C2-AF31-F17A6D1F1C54}"/>
              </a:ext>
            </a:extLst>
          </p:cNvPr>
          <p:cNvSpPr txBox="1"/>
          <p:nvPr/>
        </p:nvSpPr>
        <p:spPr>
          <a:xfrm>
            <a:off x="1577939" y="2710580"/>
            <a:ext cx="559447" cy="461665"/>
          </a:xfrm>
          <a:prstGeom prst="rect">
            <a:avLst/>
          </a:prstGeom>
          <a:noFill/>
        </p:spPr>
        <p:txBody>
          <a:bodyPr wrap="square" rtlCol="0">
            <a:spAutoFit/>
          </a:bodyPr>
          <a:lstStyle/>
          <a:p>
            <a:r>
              <a:rPr lang="en-US" sz="2400" dirty="0">
                <a:solidFill>
                  <a:schemeClr val="bg1"/>
                </a:solidFill>
                <a:latin typeface="Gotham Bold" panose="02000803030000020004" pitchFamily="2" charset="0"/>
              </a:rPr>
              <a:t>1</a:t>
            </a:r>
          </a:p>
        </p:txBody>
      </p:sp>
      <p:sp>
        <p:nvSpPr>
          <p:cNvPr id="37" name="TextBox 36">
            <a:extLst>
              <a:ext uri="{FF2B5EF4-FFF2-40B4-BE49-F238E27FC236}">
                <a16:creationId xmlns:a16="http://schemas.microsoft.com/office/drawing/2014/main" id="{7BF881BC-DFD9-4290-AD3A-61CFEE9FA616}"/>
              </a:ext>
            </a:extLst>
          </p:cNvPr>
          <p:cNvSpPr txBox="1"/>
          <p:nvPr/>
        </p:nvSpPr>
        <p:spPr>
          <a:xfrm>
            <a:off x="1547150" y="3411877"/>
            <a:ext cx="559447" cy="461665"/>
          </a:xfrm>
          <a:prstGeom prst="rect">
            <a:avLst/>
          </a:prstGeom>
          <a:noFill/>
        </p:spPr>
        <p:txBody>
          <a:bodyPr wrap="square" rtlCol="0">
            <a:spAutoFit/>
          </a:bodyPr>
          <a:lstStyle/>
          <a:p>
            <a:r>
              <a:rPr lang="en-US" sz="2400" dirty="0">
                <a:solidFill>
                  <a:schemeClr val="bg1"/>
                </a:solidFill>
                <a:latin typeface="Gotham Bold" panose="02000803030000020004" pitchFamily="2" charset="0"/>
              </a:rPr>
              <a:t>2</a:t>
            </a:r>
          </a:p>
        </p:txBody>
      </p:sp>
      <p:sp>
        <p:nvSpPr>
          <p:cNvPr id="39" name="TextBox 38">
            <a:extLst>
              <a:ext uri="{FF2B5EF4-FFF2-40B4-BE49-F238E27FC236}">
                <a16:creationId xmlns:a16="http://schemas.microsoft.com/office/drawing/2014/main" id="{5C5A8AFA-0BFC-42E7-BE9B-8E846609469B}"/>
              </a:ext>
            </a:extLst>
          </p:cNvPr>
          <p:cNvSpPr txBox="1"/>
          <p:nvPr/>
        </p:nvSpPr>
        <p:spPr>
          <a:xfrm>
            <a:off x="1550472" y="4143851"/>
            <a:ext cx="559447" cy="461665"/>
          </a:xfrm>
          <a:prstGeom prst="rect">
            <a:avLst/>
          </a:prstGeom>
          <a:noFill/>
        </p:spPr>
        <p:txBody>
          <a:bodyPr wrap="square" rtlCol="0">
            <a:spAutoFit/>
          </a:bodyPr>
          <a:lstStyle/>
          <a:p>
            <a:r>
              <a:rPr lang="en-US" sz="2400" dirty="0">
                <a:solidFill>
                  <a:schemeClr val="bg1"/>
                </a:solidFill>
                <a:latin typeface="Gotham Bold" panose="02000803030000020004" pitchFamily="2" charset="0"/>
              </a:rPr>
              <a:t>3</a:t>
            </a:r>
          </a:p>
        </p:txBody>
      </p:sp>
      <p:pic>
        <p:nvPicPr>
          <p:cNvPr id="47" name="Graphic 46" descr="Target Audience">
            <a:extLst>
              <a:ext uri="{FF2B5EF4-FFF2-40B4-BE49-F238E27FC236}">
                <a16:creationId xmlns:a16="http://schemas.microsoft.com/office/drawing/2014/main" id="{5548A915-13F3-4B08-B69B-945AB7A610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0" y="3281707"/>
            <a:ext cx="2133600" cy="2133600"/>
          </a:xfrm>
          <a:prstGeom prst="rect">
            <a:avLst/>
          </a:prstGeom>
        </p:spPr>
      </p:pic>
      <p:sp>
        <p:nvSpPr>
          <p:cNvPr id="43" name="Oval 42">
            <a:extLst>
              <a:ext uri="{FF2B5EF4-FFF2-40B4-BE49-F238E27FC236}">
                <a16:creationId xmlns:a16="http://schemas.microsoft.com/office/drawing/2014/main" id="{7909CEDB-3469-4CA1-B695-9773A924CEA0}"/>
              </a:ext>
            </a:extLst>
          </p:cNvPr>
          <p:cNvSpPr/>
          <p:nvPr/>
        </p:nvSpPr>
        <p:spPr>
          <a:xfrm>
            <a:off x="1411751" y="4802537"/>
            <a:ext cx="619760" cy="612770"/>
          </a:xfrm>
          <a:prstGeom prst="ellipse">
            <a:avLst/>
          </a:prstGeom>
          <a:solidFill>
            <a:srgbClr val="AC30CE"/>
          </a:solidFill>
          <a:ln>
            <a:solidFill>
              <a:srgbClr val="AC3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30CE"/>
              </a:solidFill>
            </a:endParaRPr>
          </a:p>
        </p:txBody>
      </p:sp>
      <p:sp>
        <p:nvSpPr>
          <p:cNvPr id="45" name="TextBox 44">
            <a:extLst>
              <a:ext uri="{FF2B5EF4-FFF2-40B4-BE49-F238E27FC236}">
                <a16:creationId xmlns:a16="http://schemas.microsoft.com/office/drawing/2014/main" id="{1C9AD4F5-F2B8-47E5-94D6-08AF58171636}"/>
              </a:ext>
            </a:extLst>
          </p:cNvPr>
          <p:cNvSpPr txBox="1"/>
          <p:nvPr/>
        </p:nvSpPr>
        <p:spPr>
          <a:xfrm>
            <a:off x="1516375" y="4852387"/>
            <a:ext cx="559447" cy="461665"/>
          </a:xfrm>
          <a:prstGeom prst="rect">
            <a:avLst/>
          </a:prstGeom>
          <a:noFill/>
        </p:spPr>
        <p:txBody>
          <a:bodyPr wrap="square" rtlCol="0">
            <a:spAutoFit/>
          </a:bodyPr>
          <a:lstStyle/>
          <a:p>
            <a:r>
              <a:rPr lang="en-US" sz="2400" dirty="0">
                <a:solidFill>
                  <a:schemeClr val="bg1"/>
                </a:solidFill>
                <a:latin typeface="Gotham Bold" panose="02000803030000020004" pitchFamily="2" charset="0"/>
              </a:rPr>
              <a:t>4</a:t>
            </a:r>
          </a:p>
        </p:txBody>
      </p:sp>
    </p:spTree>
    <p:extLst>
      <p:ext uri="{BB962C8B-B14F-4D97-AF65-F5344CB8AC3E}">
        <p14:creationId xmlns:p14="http://schemas.microsoft.com/office/powerpoint/2010/main" val="1802662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864214-C32C-4058-9F49-A22CEDD86A2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EBF3FA-20C1-40CA-83B2-BAD73A818247}"/>
              </a:ext>
            </a:extLst>
          </p:cNvPr>
          <p:cNvPicPr>
            <a:picLocks noChangeAspect="1"/>
          </p:cNvPicPr>
          <p:nvPr/>
        </p:nvPicPr>
        <p:blipFill>
          <a:blip r:embed="rId2"/>
          <a:stretch>
            <a:fillRect/>
          </a:stretch>
        </p:blipFill>
        <p:spPr>
          <a:xfrm>
            <a:off x="538162" y="314325"/>
            <a:ext cx="11115675" cy="6229350"/>
          </a:xfrm>
          <a:prstGeom prst="rect">
            <a:avLst/>
          </a:prstGeom>
        </p:spPr>
      </p:pic>
    </p:spTree>
    <p:extLst>
      <p:ext uri="{BB962C8B-B14F-4D97-AF65-F5344CB8AC3E}">
        <p14:creationId xmlns:p14="http://schemas.microsoft.com/office/powerpoint/2010/main" val="359349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A5E9669-0B86-4178-92B7-C9FD77BB26F4}"/>
              </a:ext>
            </a:extLst>
          </p:cNvPr>
          <p:cNvSpPr>
            <a:spLocks noGrp="1"/>
          </p:cNvSpPr>
          <p:nvPr>
            <p:ph type="title"/>
          </p:nvPr>
        </p:nvSpPr>
        <p:spPr>
          <a:xfrm>
            <a:off x="2844800" y="274638"/>
            <a:ext cx="8737600" cy="1143000"/>
          </a:xfrm>
        </p:spPr>
        <p:txBody>
          <a:bodyPr/>
          <a:lstStyle/>
          <a:p>
            <a:endParaRPr lang="en-US"/>
          </a:p>
        </p:txBody>
      </p:sp>
      <p:sp>
        <p:nvSpPr>
          <p:cNvPr id="14" name="Rectangle 13">
            <a:extLst>
              <a:ext uri="{FF2B5EF4-FFF2-40B4-BE49-F238E27FC236}">
                <a16:creationId xmlns:a16="http://schemas.microsoft.com/office/drawing/2014/main" id="{1929A5DF-A36E-4DF1-91A8-91E8F04BD83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7CEBAD-A17C-4D63-81A3-5AD75906BBE7}"/>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B9BD2BD7-F541-447E-8BF0-AE9A408BC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7" name="Rectangle: Single Corner Snipped 16">
            <a:extLst>
              <a:ext uri="{FF2B5EF4-FFF2-40B4-BE49-F238E27FC236}">
                <a16:creationId xmlns:a16="http://schemas.microsoft.com/office/drawing/2014/main" id="{1821A863-674A-446A-B6AE-074D4458502B}"/>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79D91E0-C6F1-4AE0-8AD5-944EC1E07B90}"/>
              </a:ext>
            </a:extLst>
          </p:cNvPr>
          <p:cNvSpPr txBox="1"/>
          <p:nvPr/>
        </p:nvSpPr>
        <p:spPr>
          <a:xfrm>
            <a:off x="1320184" y="304800"/>
            <a:ext cx="6147416" cy="523220"/>
          </a:xfrm>
          <a:prstGeom prst="rect">
            <a:avLst/>
          </a:prstGeom>
          <a:noFill/>
        </p:spPr>
        <p:txBody>
          <a:bodyPr wrap="square" rtlCol="0">
            <a:spAutoFit/>
          </a:bodyPr>
          <a:lstStyle/>
          <a:p>
            <a:r>
              <a:rPr lang="en-US" sz="2800" dirty="0">
                <a:solidFill>
                  <a:srgbClr val="376092"/>
                </a:solidFill>
                <a:latin typeface="GothamMedium" pitchFamily="50" charset="0"/>
              </a:rPr>
              <a:t>Child and Adolescent Health</a:t>
            </a:r>
          </a:p>
        </p:txBody>
      </p:sp>
      <p:sp>
        <p:nvSpPr>
          <p:cNvPr id="19" name="TextBox 18">
            <a:extLst>
              <a:ext uri="{FF2B5EF4-FFF2-40B4-BE49-F238E27FC236}">
                <a16:creationId xmlns:a16="http://schemas.microsoft.com/office/drawing/2014/main" id="{C2385BEA-D1D0-4696-BD12-09DC81FCCCC3}"/>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20" name="TextBox 19">
            <a:extLst>
              <a:ext uri="{FF2B5EF4-FFF2-40B4-BE49-F238E27FC236}">
                <a16:creationId xmlns:a16="http://schemas.microsoft.com/office/drawing/2014/main" id="{598840DD-99BC-4B8A-B2BD-A5CF1418742A}"/>
              </a:ext>
            </a:extLst>
          </p:cNvPr>
          <p:cNvSpPr txBox="1"/>
          <p:nvPr/>
        </p:nvSpPr>
        <p:spPr>
          <a:xfrm>
            <a:off x="6477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21" name="Straight Connector 20">
            <a:extLst>
              <a:ext uri="{FF2B5EF4-FFF2-40B4-BE49-F238E27FC236}">
                <a16:creationId xmlns:a16="http://schemas.microsoft.com/office/drawing/2014/main" id="{7B0DF5F7-6028-4FF4-9515-8903EC685897}"/>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AC5CF0-31DA-4C9C-811C-B39AE9A96BB0}"/>
              </a:ext>
            </a:extLst>
          </p:cNvPr>
          <p:cNvCxnSpPr>
            <a:cxnSpLocks/>
          </p:cNvCxnSpPr>
          <p:nvPr/>
        </p:nvCxnSpPr>
        <p:spPr>
          <a:xfrm flipH="1">
            <a:off x="354953" y="17526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41CB93-6756-4157-A6B5-CD8C6E6650A1}"/>
              </a:ext>
            </a:extLst>
          </p:cNvPr>
          <p:cNvCxnSpPr>
            <a:cxnSpLocks/>
          </p:cNvCxnSpPr>
          <p:nvPr/>
        </p:nvCxnSpPr>
        <p:spPr>
          <a:xfrm flipV="1">
            <a:off x="385433" y="566410"/>
            <a:ext cx="16534" cy="11861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81A23B7-5713-430A-8E04-67EFE45356FD}"/>
              </a:ext>
            </a:extLst>
          </p:cNvPr>
          <p:cNvSpPr txBox="1"/>
          <p:nvPr/>
        </p:nvSpPr>
        <p:spPr>
          <a:xfrm>
            <a:off x="1502386" y="1473239"/>
            <a:ext cx="8775698" cy="769441"/>
          </a:xfrm>
          <a:prstGeom prst="rect">
            <a:avLst/>
          </a:prstGeom>
          <a:noFill/>
        </p:spPr>
        <p:txBody>
          <a:bodyPr wrap="square" rtlCol="0">
            <a:spAutoFit/>
          </a:bodyPr>
          <a:lstStyle/>
          <a:p>
            <a:r>
              <a:rPr lang="en-US" sz="2200" dirty="0">
                <a:solidFill>
                  <a:srgbClr val="AC30CE"/>
                </a:solidFill>
                <a:latin typeface="Gotham Bold" panose="02000803030000020004" pitchFamily="2" charset="0"/>
              </a:rPr>
              <a:t>Most Common </a:t>
            </a:r>
            <a:r>
              <a:rPr lang="en-US" sz="2200" dirty="0">
                <a:latin typeface="GothamMedium" pitchFamily="50" charset="0"/>
              </a:rPr>
              <a:t>Barriers for Medicaid MCOs in Addressing Children with Special Healthcare Needs in 2019</a:t>
            </a:r>
          </a:p>
        </p:txBody>
      </p:sp>
      <p:sp>
        <p:nvSpPr>
          <p:cNvPr id="25" name="TextBox 24">
            <a:extLst>
              <a:ext uri="{FF2B5EF4-FFF2-40B4-BE49-F238E27FC236}">
                <a16:creationId xmlns:a16="http://schemas.microsoft.com/office/drawing/2014/main" id="{79EA371C-72A4-40B6-A499-2075825445CF}"/>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7" name="Rectangle: Rounded Corners 6">
            <a:extLst>
              <a:ext uri="{FF2B5EF4-FFF2-40B4-BE49-F238E27FC236}">
                <a16:creationId xmlns:a16="http://schemas.microsoft.com/office/drawing/2014/main" id="{84188208-7655-480E-9974-ACC495772871}"/>
              </a:ext>
            </a:extLst>
          </p:cNvPr>
          <p:cNvSpPr/>
          <p:nvPr/>
        </p:nvSpPr>
        <p:spPr>
          <a:xfrm>
            <a:off x="1295400" y="2590800"/>
            <a:ext cx="3099416" cy="335280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865C679-88FA-452D-BF46-33725796C230}"/>
              </a:ext>
            </a:extLst>
          </p:cNvPr>
          <p:cNvSpPr txBox="1"/>
          <p:nvPr/>
        </p:nvSpPr>
        <p:spPr>
          <a:xfrm>
            <a:off x="1456974" y="4256782"/>
            <a:ext cx="2810226" cy="1015663"/>
          </a:xfrm>
          <a:prstGeom prst="rect">
            <a:avLst/>
          </a:prstGeom>
          <a:noFill/>
        </p:spPr>
        <p:txBody>
          <a:bodyPr wrap="square" rtlCol="0">
            <a:spAutoFit/>
          </a:bodyPr>
          <a:lstStyle/>
          <a:p>
            <a:pPr algn="ctr"/>
            <a:r>
              <a:rPr lang="en-US" sz="2000" dirty="0">
                <a:latin typeface="GothamMedium" pitchFamily="50" charset="0"/>
              </a:rPr>
              <a:t>Carved-out services created inefficient services for families</a:t>
            </a:r>
          </a:p>
        </p:txBody>
      </p:sp>
      <p:sp>
        <p:nvSpPr>
          <p:cNvPr id="8" name="Rectangle: Rounded Corners 7">
            <a:extLst>
              <a:ext uri="{FF2B5EF4-FFF2-40B4-BE49-F238E27FC236}">
                <a16:creationId xmlns:a16="http://schemas.microsoft.com/office/drawing/2014/main" id="{CB9D14DE-3298-4C2E-A5C0-460821747BE0}"/>
              </a:ext>
            </a:extLst>
          </p:cNvPr>
          <p:cNvSpPr/>
          <p:nvPr/>
        </p:nvSpPr>
        <p:spPr>
          <a:xfrm>
            <a:off x="4560577" y="2590800"/>
            <a:ext cx="3099416" cy="33528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F79504-3B1B-4C94-8B66-EF43EB29C196}"/>
              </a:ext>
            </a:extLst>
          </p:cNvPr>
          <p:cNvSpPr txBox="1"/>
          <p:nvPr/>
        </p:nvSpPr>
        <p:spPr>
          <a:xfrm>
            <a:off x="4626925" y="4274403"/>
            <a:ext cx="2992428" cy="1015663"/>
          </a:xfrm>
          <a:prstGeom prst="rect">
            <a:avLst/>
          </a:prstGeom>
          <a:noFill/>
        </p:spPr>
        <p:txBody>
          <a:bodyPr wrap="square" rtlCol="0">
            <a:spAutoFit/>
          </a:bodyPr>
          <a:lstStyle/>
          <a:p>
            <a:pPr algn="ctr"/>
            <a:r>
              <a:rPr lang="en-US" sz="2000" dirty="0">
                <a:latin typeface="GothamMedium" pitchFamily="50" charset="0"/>
              </a:rPr>
              <a:t>Poor communication among multiple providers to families</a:t>
            </a:r>
          </a:p>
        </p:txBody>
      </p:sp>
      <p:sp>
        <p:nvSpPr>
          <p:cNvPr id="44" name="Rectangle: Rounded Corners 43">
            <a:extLst>
              <a:ext uri="{FF2B5EF4-FFF2-40B4-BE49-F238E27FC236}">
                <a16:creationId xmlns:a16="http://schemas.microsoft.com/office/drawing/2014/main" id="{1E37D38C-C95D-4276-BD16-861675E35436}"/>
              </a:ext>
            </a:extLst>
          </p:cNvPr>
          <p:cNvSpPr/>
          <p:nvPr/>
        </p:nvSpPr>
        <p:spPr>
          <a:xfrm>
            <a:off x="7825754" y="2571609"/>
            <a:ext cx="3099416" cy="3352800"/>
          </a:xfrm>
          <a:prstGeom prst="roundRect">
            <a:avLst/>
          </a:prstGeom>
          <a:solidFill>
            <a:srgbClr val="BFEBDC"/>
          </a:solidFill>
          <a:ln>
            <a:solidFill>
              <a:srgbClr val="BFE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351B87-E353-4B4C-9642-78916ACD8285}"/>
              </a:ext>
            </a:extLst>
          </p:cNvPr>
          <p:cNvSpPr txBox="1"/>
          <p:nvPr/>
        </p:nvSpPr>
        <p:spPr>
          <a:xfrm>
            <a:off x="7906882" y="4274403"/>
            <a:ext cx="2992428" cy="1323439"/>
          </a:xfrm>
          <a:prstGeom prst="rect">
            <a:avLst/>
          </a:prstGeom>
          <a:noFill/>
        </p:spPr>
        <p:txBody>
          <a:bodyPr wrap="square" rtlCol="0">
            <a:spAutoFit/>
          </a:bodyPr>
          <a:lstStyle/>
          <a:p>
            <a:pPr algn="ctr"/>
            <a:r>
              <a:rPr lang="en-US" sz="2000" dirty="0">
                <a:latin typeface="GothamMedium" pitchFamily="50" charset="0"/>
              </a:rPr>
              <a:t>Carved-out services created an increased risk for duplication and costs</a:t>
            </a:r>
          </a:p>
        </p:txBody>
      </p:sp>
      <p:sp>
        <p:nvSpPr>
          <p:cNvPr id="47" name="Oval 46">
            <a:extLst>
              <a:ext uri="{FF2B5EF4-FFF2-40B4-BE49-F238E27FC236}">
                <a16:creationId xmlns:a16="http://schemas.microsoft.com/office/drawing/2014/main" id="{1B464729-C03B-4226-871A-B505BBCBD04A}"/>
              </a:ext>
            </a:extLst>
          </p:cNvPr>
          <p:cNvSpPr/>
          <p:nvPr/>
        </p:nvSpPr>
        <p:spPr>
          <a:xfrm>
            <a:off x="2133600" y="2809240"/>
            <a:ext cx="1371600" cy="1286916"/>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Priorities">
            <a:extLst>
              <a:ext uri="{FF2B5EF4-FFF2-40B4-BE49-F238E27FC236}">
                <a16:creationId xmlns:a16="http://schemas.microsoft.com/office/drawing/2014/main" id="{BAB7F4B9-E575-4C9F-A022-AC919B05F8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0831" y="2880230"/>
            <a:ext cx="1143000" cy="1143000"/>
          </a:xfrm>
          <a:prstGeom prst="rect">
            <a:avLst/>
          </a:prstGeom>
        </p:spPr>
      </p:pic>
      <p:sp>
        <p:nvSpPr>
          <p:cNvPr id="49" name="Oval 48">
            <a:extLst>
              <a:ext uri="{FF2B5EF4-FFF2-40B4-BE49-F238E27FC236}">
                <a16:creationId xmlns:a16="http://schemas.microsoft.com/office/drawing/2014/main" id="{6700E647-D42A-4DEF-99DB-B50DB85B7B82}"/>
              </a:ext>
            </a:extLst>
          </p:cNvPr>
          <p:cNvSpPr/>
          <p:nvPr/>
        </p:nvSpPr>
        <p:spPr>
          <a:xfrm>
            <a:off x="5423222" y="2809240"/>
            <a:ext cx="1371600" cy="1286916"/>
          </a:xfrm>
          <a:prstGeom prst="ellipse">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Comment Important">
            <a:extLst>
              <a:ext uri="{FF2B5EF4-FFF2-40B4-BE49-F238E27FC236}">
                <a16:creationId xmlns:a16="http://schemas.microsoft.com/office/drawing/2014/main" id="{7DB92118-A983-4BFB-AC03-137DE1BA35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971800"/>
            <a:ext cx="914400" cy="914400"/>
          </a:xfrm>
          <a:prstGeom prst="rect">
            <a:avLst/>
          </a:prstGeom>
        </p:spPr>
      </p:pic>
      <p:sp>
        <p:nvSpPr>
          <p:cNvPr id="55" name="Oval 54">
            <a:extLst>
              <a:ext uri="{FF2B5EF4-FFF2-40B4-BE49-F238E27FC236}">
                <a16:creationId xmlns:a16="http://schemas.microsoft.com/office/drawing/2014/main" id="{339771C5-E07A-4C4B-BE51-C66CE589E679}"/>
              </a:ext>
            </a:extLst>
          </p:cNvPr>
          <p:cNvSpPr/>
          <p:nvPr/>
        </p:nvSpPr>
        <p:spPr>
          <a:xfrm>
            <a:off x="8717296" y="2809240"/>
            <a:ext cx="1371600" cy="1286916"/>
          </a:xfrm>
          <a:prstGeom prst="ellipse">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Hierarchy">
            <a:extLst>
              <a:ext uri="{FF2B5EF4-FFF2-40B4-BE49-F238E27FC236}">
                <a16:creationId xmlns:a16="http://schemas.microsoft.com/office/drawing/2014/main" id="{C2908A5C-3B82-4DD9-9944-7E10515B81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45896" y="2951492"/>
            <a:ext cx="914400" cy="914400"/>
          </a:xfrm>
          <a:prstGeom prst="rect">
            <a:avLst/>
          </a:prstGeom>
        </p:spPr>
      </p:pic>
    </p:spTree>
    <p:extLst>
      <p:ext uri="{BB962C8B-B14F-4D97-AF65-F5344CB8AC3E}">
        <p14:creationId xmlns:p14="http://schemas.microsoft.com/office/powerpoint/2010/main" val="705922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96D8ED-3618-4AE6-8990-14AC3A7B2D0D}"/>
              </a:ext>
            </a:extLst>
          </p:cNvPr>
          <p:cNvSpPr>
            <a:spLocks noGrp="1"/>
          </p:cNvSpPr>
          <p:nvPr>
            <p:ph type="title"/>
          </p:nvPr>
        </p:nvSpPr>
        <p:spPr>
          <a:xfrm>
            <a:off x="2844800" y="274638"/>
            <a:ext cx="8737600" cy="1143000"/>
          </a:xfrm>
        </p:spPr>
        <p:txBody>
          <a:bodyPr/>
          <a:lstStyle/>
          <a:p>
            <a:endParaRPr lang="en-US"/>
          </a:p>
        </p:txBody>
      </p:sp>
      <p:sp>
        <p:nvSpPr>
          <p:cNvPr id="11" name="Rectangle 10">
            <a:extLst>
              <a:ext uri="{FF2B5EF4-FFF2-40B4-BE49-F238E27FC236}">
                <a16:creationId xmlns:a16="http://schemas.microsoft.com/office/drawing/2014/main" id="{3741C919-9D6F-4FDE-8115-918A81284AB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CDE774-BE75-4493-8FA4-74B6EDBBD4C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8EB9ED97-4C99-4500-8DD7-8860DADB6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4" name="Rectangle: Single Corner Snipped 13">
            <a:extLst>
              <a:ext uri="{FF2B5EF4-FFF2-40B4-BE49-F238E27FC236}">
                <a16:creationId xmlns:a16="http://schemas.microsoft.com/office/drawing/2014/main" id="{26FFF232-1696-49BE-A4E5-A6C66C39A8FA}"/>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BE176B2-1242-4447-8D96-8F718EC166C3}"/>
              </a:ext>
            </a:extLst>
          </p:cNvPr>
          <p:cNvSpPr txBox="1"/>
          <p:nvPr/>
        </p:nvSpPr>
        <p:spPr>
          <a:xfrm>
            <a:off x="1320184" y="304800"/>
            <a:ext cx="6147416" cy="523220"/>
          </a:xfrm>
          <a:prstGeom prst="rect">
            <a:avLst/>
          </a:prstGeom>
          <a:noFill/>
        </p:spPr>
        <p:txBody>
          <a:bodyPr wrap="square" rtlCol="0">
            <a:spAutoFit/>
          </a:bodyPr>
          <a:lstStyle/>
          <a:p>
            <a:r>
              <a:rPr lang="en-US" sz="2800" dirty="0">
                <a:solidFill>
                  <a:srgbClr val="376092"/>
                </a:solidFill>
                <a:latin typeface="GothamMedium" pitchFamily="50" charset="0"/>
              </a:rPr>
              <a:t>Child and Adolescent Health</a:t>
            </a:r>
          </a:p>
        </p:txBody>
      </p:sp>
      <p:sp>
        <p:nvSpPr>
          <p:cNvPr id="16" name="TextBox 15">
            <a:extLst>
              <a:ext uri="{FF2B5EF4-FFF2-40B4-BE49-F238E27FC236}">
                <a16:creationId xmlns:a16="http://schemas.microsoft.com/office/drawing/2014/main" id="{E91F72D3-682C-4777-AF66-1E9DE49F4C29}"/>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7" name="TextBox 16">
            <a:extLst>
              <a:ext uri="{FF2B5EF4-FFF2-40B4-BE49-F238E27FC236}">
                <a16:creationId xmlns:a16="http://schemas.microsoft.com/office/drawing/2014/main" id="{EB350164-4F74-4781-AE81-39A2A24FBBA0}"/>
              </a:ext>
            </a:extLst>
          </p:cNvPr>
          <p:cNvSpPr txBox="1"/>
          <p:nvPr/>
        </p:nvSpPr>
        <p:spPr>
          <a:xfrm>
            <a:off x="6477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8" name="Straight Connector 17">
            <a:extLst>
              <a:ext uri="{FF2B5EF4-FFF2-40B4-BE49-F238E27FC236}">
                <a16:creationId xmlns:a16="http://schemas.microsoft.com/office/drawing/2014/main" id="{F90F761D-D5FE-48EF-ADB5-29079508B361}"/>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D01DC3-FF6D-4EE9-8612-07BBA87E7B3B}"/>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F144EE-C274-46F0-9D75-A73AF926EF1D}"/>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8DBBA58-8A42-4D19-A1B7-62AFE1F2285B}"/>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4" name="TextBox 23">
            <a:extLst>
              <a:ext uri="{FF2B5EF4-FFF2-40B4-BE49-F238E27FC236}">
                <a16:creationId xmlns:a16="http://schemas.microsoft.com/office/drawing/2014/main" id="{4C53BCF5-EFC8-4B96-B7FE-28A5CD645A26}"/>
              </a:ext>
            </a:extLst>
          </p:cNvPr>
          <p:cNvSpPr txBox="1"/>
          <p:nvPr/>
        </p:nvSpPr>
        <p:spPr>
          <a:xfrm>
            <a:off x="1421753" y="1544638"/>
            <a:ext cx="9154807" cy="4154984"/>
          </a:xfrm>
          <a:prstGeom prst="rect">
            <a:avLst/>
          </a:prstGeom>
          <a:noFill/>
        </p:spPr>
        <p:txBody>
          <a:bodyPr wrap="square" rtlCol="0">
            <a:spAutoFit/>
          </a:bodyPr>
          <a:lstStyle/>
          <a:p>
            <a:r>
              <a:rPr lang="en-US" sz="2400" dirty="0">
                <a:latin typeface="GothamMedium" pitchFamily="50" charset="0"/>
              </a:rPr>
              <a:t>In 2019, </a:t>
            </a:r>
            <a:r>
              <a:rPr lang="en-US" sz="3200" dirty="0">
                <a:solidFill>
                  <a:srgbClr val="4472C4"/>
                </a:solidFill>
                <a:latin typeface="Gotham Bold" panose="02000803030000020004" pitchFamily="2" charset="0"/>
              </a:rPr>
              <a:t>20%</a:t>
            </a:r>
            <a:r>
              <a:rPr lang="en-US" sz="2400" dirty="0">
                <a:latin typeface="GothamMedium" pitchFamily="50" charset="0"/>
              </a:rPr>
              <a:t> of Medicaid MCOs indicated that health disparities impacting sexual and gender minorities     </a:t>
            </a:r>
            <a:r>
              <a:rPr lang="en-US" sz="2400" b="1" dirty="0">
                <a:solidFill>
                  <a:srgbClr val="4472C4"/>
                </a:solidFill>
                <a:latin typeface="GothamMedium" pitchFamily="50" charset="0"/>
              </a:rPr>
              <a:t>were a priority </a:t>
            </a:r>
            <a:r>
              <a:rPr lang="en-US" sz="2400" dirty="0">
                <a:latin typeface="GothamMedium" pitchFamily="50" charset="0"/>
              </a:rPr>
              <a:t>for child and adolescent members</a:t>
            </a:r>
          </a:p>
          <a:p>
            <a:endParaRPr lang="en-US" sz="2400" dirty="0">
              <a:latin typeface="GothamMedium" pitchFamily="50" charset="0"/>
            </a:endParaRPr>
          </a:p>
          <a:p>
            <a:r>
              <a:rPr lang="en-US" sz="3200" dirty="0">
                <a:solidFill>
                  <a:srgbClr val="00B050"/>
                </a:solidFill>
                <a:latin typeface="Gotham Bold" panose="02000803030000020004" pitchFamily="2" charset="0"/>
              </a:rPr>
              <a:t>13%</a:t>
            </a:r>
            <a:r>
              <a:rPr lang="en-US" sz="2400" dirty="0">
                <a:latin typeface="GothamMedium" pitchFamily="50" charset="0"/>
              </a:rPr>
              <a:t> offered a </a:t>
            </a:r>
            <a:r>
              <a:rPr lang="en-US" sz="2400" b="1" dirty="0">
                <a:solidFill>
                  <a:srgbClr val="00B050"/>
                </a:solidFill>
                <a:latin typeface="GothamMedium" pitchFamily="50" charset="0"/>
              </a:rPr>
              <a:t>targeted program and engagement strategy</a:t>
            </a:r>
            <a:r>
              <a:rPr lang="en-US" sz="2400" dirty="0">
                <a:latin typeface="GothamMedium" pitchFamily="50" charset="0"/>
              </a:rPr>
              <a:t> to address those health disparities</a:t>
            </a:r>
          </a:p>
          <a:p>
            <a:endParaRPr lang="en-US" sz="2400" dirty="0">
              <a:latin typeface="GothamMedium" pitchFamily="50" charset="0"/>
            </a:endParaRPr>
          </a:p>
          <a:p>
            <a:r>
              <a:rPr lang="en-US" sz="3200" dirty="0">
                <a:solidFill>
                  <a:srgbClr val="8F71BB"/>
                </a:solidFill>
                <a:latin typeface="Gotham Bold" panose="02000803030000020004" pitchFamily="2" charset="0"/>
              </a:rPr>
              <a:t>43% </a:t>
            </a:r>
            <a:r>
              <a:rPr lang="en-US" sz="2400" dirty="0">
                <a:latin typeface="GothamMedium" pitchFamily="50" charset="0"/>
              </a:rPr>
              <a:t>of MCOs </a:t>
            </a:r>
            <a:r>
              <a:rPr lang="en-US" sz="2400" b="1" dirty="0">
                <a:solidFill>
                  <a:srgbClr val="8F71BB"/>
                </a:solidFill>
                <a:latin typeface="GothamMedium" pitchFamily="50" charset="0"/>
              </a:rPr>
              <a:t>covered gender-affirming care </a:t>
            </a:r>
            <a:r>
              <a:rPr lang="en-US" sz="2400" dirty="0">
                <a:latin typeface="GothamMedium" pitchFamily="50" charset="0"/>
              </a:rPr>
              <a:t>for transgender and gender-nonconforming children with special health care needs in 2019</a:t>
            </a:r>
          </a:p>
        </p:txBody>
      </p:sp>
    </p:spTree>
    <p:extLst>
      <p:ext uri="{BB962C8B-B14F-4D97-AF65-F5344CB8AC3E}">
        <p14:creationId xmlns:p14="http://schemas.microsoft.com/office/powerpoint/2010/main" val="3509018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9B4A93-E888-497A-A7D6-FEDC5159B149}"/>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4E1F7E-7518-4872-8955-74E5A728C912}"/>
              </a:ext>
            </a:extLst>
          </p:cNvPr>
          <p:cNvSpPr/>
          <p:nvPr/>
        </p:nvSpPr>
        <p:spPr>
          <a:xfrm>
            <a:off x="0" y="5638800"/>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FD2AE48-0BF4-48C3-B831-7A0E126097A5}"/>
              </a:ext>
            </a:extLst>
          </p:cNvPr>
          <p:cNvPicPr>
            <a:picLocks noChangeAspect="1"/>
          </p:cNvPicPr>
          <p:nvPr/>
        </p:nvPicPr>
        <p:blipFill>
          <a:blip r:embed="rId2"/>
          <a:stretch>
            <a:fillRect/>
          </a:stretch>
        </p:blipFill>
        <p:spPr>
          <a:xfrm>
            <a:off x="619125" y="528637"/>
            <a:ext cx="10953750" cy="5800725"/>
          </a:xfrm>
          <a:prstGeom prst="rect">
            <a:avLst/>
          </a:prstGeom>
        </p:spPr>
      </p:pic>
    </p:spTree>
    <p:extLst>
      <p:ext uri="{BB962C8B-B14F-4D97-AF65-F5344CB8AC3E}">
        <p14:creationId xmlns:p14="http://schemas.microsoft.com/office/powerpoint/2010/main" val="392347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6B2416A-9C08-4748-B671-59165F1AE5B7}"/>
              </a:ext>
            </a:extLst>
          </p:cNvPr>
          <p:cNvSpPr>
            <a:spLocks noGrp="1"/>
          </p:cNvSpPr>
          <p:nvPr>
            <p:ph type="title"/>
          </p:nvPr>
        </p:nvSpPr>
        <p:spPr>
          <a:xfrm>
            <a:off x="2844800" y="274638"/>
            <a:ext cx="8737600" cy="1143000"/>
          </a:xfrm>
        </p:spPr>
        <p:txBody>
          <a:bodyPr/>
          <a:lstStyle/>
          <a:p>
            <a:endParaRPr lang="en-US"/>
          </a:p>
        </p:txBody>
      </p:sp>
      <p:sp>
        <p:nvSpPr>
          <p:cNvPr id="11" name="Rectangle 10">
            <a:extLst>
              <a:ext uri="{FF2B5EF4-FFF2-40B4-BE49-F238E27FC236}">
                <a16:creationId xmlns:a16="http://schemas.microsoft.com/office/drawing/2014/main" id="{27037B07-8808-4B52-AD40-CD86F3A4B85B}"/>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4C8284-4AFF-4AEE-8673-EEC361C6553E}"/>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2F3A5D95-0EEC-4AAC-A9DB-9CC206229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4" name="Rectangle: Single Corner Snipped 13">
            <a:extLst>
              <a:ext uri="{FF2B5EF4-FFF2-40B4-BE49-F238E27FC236}">
                <a16:creationId xmlns:a16="http://schemas.microsoft.com/office/drawing/2014/main" id="{A2A593F0-2E39-461F-A1CE-7790D7E78B12}"/>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FDA8976-D2B9-45B9-B2C0-70692A1DC460}"/>
              </a:ext>
            </a:extLst>
          </p:cNvPr>
          <p:cNvSpPr txBox="1"/>
          <p:nvPr/>
        </p:nvSpPr>
        <p:spPr>
          <a:xfrm>
            <a:off x="1320183" y="304800"/>
            <a:ext cx="8204785" cy="523220"/>
          </a:xfrm>
          <a:prstGeom prst="rect">
            <a:avLst/>
          </a:prstGeom>
          <a:noFill/>
        </p:spPr>
        <p:txBody>
          <a:bodyPr wrap="square" rtlCol="0">
            <a:spAutoFit/>
          </a:bodyPr>
          <a:lstStyle/>
          <a:p>
            <a:r>
              <a:rPr lang="en-US" sz="2800" dirty="0">
                <a:solidFill>
                  <a:srgbClr val="376092"/>
                </a:solidFill>
                <a:latin typeface="GothamMedium" pitchFamily="50" charset="0"/>
              </a:rPr>
              <a:t>Managed Long-Term Services and Supports</a:t>
            </a:r>
          </a:p>
        </p:txBody>
      </p:sp>
      <p:sp>
        <p:nvSpPr>
          <p:cNvPr id="16" name="TextBox 15">
            <a:extLst>
              <a:ext uri="{FF2B5EF4-FFF2-40B4-BE49-F238E27FC236}">
                <a16:creationId xmlns:a16="http://schemas.microsoft.com/office/drawing/2014/main" id="{29FED59E-0A73-4D69-95F0-0CCCB9599746}"/>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7" name="TextBox 16">
            <a:extLst>
              <a:ext uri="{FF2B5EF4-FFF2-40B4-BE49-F238E27FC236}">
                <a16:creationId xmlns:a16="http://schemas.microsoft.com/office/drawing/2014/main" id="{EDC12966-EE88-4E49-8D90-C9CBE3028B51}"/>
              </a:ext>
            </a:extLst>
          </p:cNvPr>
          <p:cNvSpPr txBox="1"/>
          <p:nvPr/>
        </p:nvSpPr>
        <p:spPr>
          <a:xfrm>
            <a:off x="9144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8" name="Straight Connector 17">
            <a:extLst>
              <a:ext uri="{FF2B5EF4-FFF2-40B4-BE49-F238E27FC236}">
                <a16:creationId xmlns:a16="http://schemas.microsoft.com/office/drawing/2014/main" id="{F43500A5-CBA6-422E-82C5-75E741583F5E}"/>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DB31A8A-9936-479E-AA8C-D3553CCC91BB}"/>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0A815F-F881-400C-B9EF-B566A9D1C16D}"/>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9933EA8-2789-453C-AEA9-5BCFB1548590}"/>
              </a:ext>
            </a:extLst>
          </p:cNvPr>
          <p:cNvSpPr txBox="1"/>
          <p:nvPr/>
        </p:nvSpPr>
        <p:spPr>
          <a:xfrm>
            <a:off x="1689748" y="1665093"/>
            <a:ext cx="8775698" cy="954107"/>
          </a:xfrm>
          <a:prstGeom prst="rect">
            <a:avLst/>
          </a:prstGeom>
          <a:noFill/>
        </p:spPr>
        <p:txBody>
          <a:bodyPr wrap="square" rtlCol="0">
            <a:spAutoFit/>
          </a:bodyPr>
          <a:lstStyle/>
          <a:p>
            <a:r>
              <a:rPr lang="en-US" sz="2400" dirty="0">
                <a:latin typeface="GothamMedium" pitchFamily="50" charset="0"/>
              </a:rPr>
              <a:t>             </a:t>
            </a:r>
            <a:r>
              <a:rPr lang="en-US" sz="2800" dirty="0">
                <a:latin typeface="GothamMedium" pitchFamily="50" charset="0"/>
              </a:rPr>
              <a:t>of Medicaid MCOs were at-risk for long-term services and supports.</a:t>
            </a:r>
          </a:p>
        </p:txBody>
      </p:sp>
      <p:sp>
        <p:nvSpPr>
          <p:cNvPr id="22" name="TextBox 21">
            <a:extLst>
              <a:ext uri="{FF2B5EF4-FFF2-40B4-BE49-F238E27FC236}">
                <a16:creationId xmlns:a16="http://schemas.microsoft.com/office/drawing/2014/main" id="{DEE67780-EA75-4C21-A8E2-A08BF7C23D54}"/>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3" name="TextBox 22">
            <a:extLst>
              <a:ext uri="{FF2B5EF4-FFF2-40B4-BE49-F238E27FC236}">
                <a16:creationId xmlns:a16="http://schemas.microsoft.com/office/drawing/2014/main" id="{4DD87716-C37C-459B-8DCA-22AB7459E17F}"/>
              </a:ext>
            </a:extLst>
          </p:cNvPr>
          <p:cNvSpPr txBox="1"/>
          <p:nvPr/>
        </p:nvSpPr>
        <p:spPr>
          <a:xfrm>
            <a:off x="1561130" y="1477649"/>
            <a:ext cx="1854846" cy="769441"/>
          </a:xfrm>
          <a:prstGeom prst="rect">
            <a:avLst/>
          </a:prstGeom>
          <a:noFill/>
        </p:spPr>
        <p:txBody>
          <a:bodyPr wrap="square" rtlCol="0">
            <a:spAutoFit/>
          </a:bodyPr>
          <a:lstStyle/>
          <a:p>
            <a:r>
              <a:rPr lang="en-US" sz="4400" dirty="0">
                <a:solidFill>
                  <a:srgbClr val="00B050"/>
                </a:solidFill>
                <a:latin typeface="Gotham Bold" panose="02000803030000020004" pitchFamily="2" charset="0"/>
              </a:rPr>
              <a:t>53%</a:t>
            </a:r>
          </a:p>
        </p:txBody>
      </p:sp>
      <p:sp>
        <p:nvSpPr>
          <p:cNvPr id="24" name="TextBox 23">
            <a:extLst>
              <a:ext uri="{FF2B5EF4-FFF2-40B4-BE49-F238E27FC236}">
                <a16:creationId xmlns:a16="http://schemas.microsoft.com/office/drawing/2014/main" id="{72ECAF9C-8EF8-4C6B-8ABD-3F022DB13175}"/>
              </a:ext>
            </a:extLst>
          </p:cNvPr>
          <p:cNvSpPr txBox="1"/>
          <p:nvPr/>
        </p:nvSpPr>
        <p:spPr>
          <a:xfrm>
            <a:off x="1561129" y="2819400"/>
            <a:ext cx="9150695" cy="3477875"/>
          </a:xfrm>
          <a:prstGeom prst="rect">
            <a:avLst/>
          </a:prstGeom>
          <a:noFill/>
        </p:spPr>
        <p:txBody>
          <a:bodyPr wrap="square" rtlCol="0">
            <a:spAutoFit/>
          </a:bodyPr>
          <a:lstStyle/>
          <a:p>
            <a:r>
              <a:rPr lang="en-US" sz="2800" dirty="0">
                <a:solidFill>
                  <a:srgbClr val="AC30CE"/>
                </a:solidFill>
                <a:latin typeface="Gotham Bold" panose="02000803030000020004" pitchFamily="2" charset="0"/>
              </a:rPr>
              <a:t>100% </a:t>
            </a:r>
            <a:r>
              <a:rPr lang="en-US" sz="2000" dirty="0">
                <a:latin typeface="GothamMedium" pitchFamily="50" charset="0"/>
              </a:rPr>
              <a:t>of health plans across all three years of the survey (2017-2019) indicated performing the following core functions in MLTSS care coordination models:</a:t>
            </a:r>
          </a:p>
          <a:p>
            <a:endParaRPr lang="en-US" dirty="0">
              <a:solidFill>
                <a:srgbClr val="00B050"/>
              </a:solidFill>
              <a:latin typeface="GothamMedium" pitchFamily="50" charset="0"/>
            </a:endParaRPr>
          </a:p>
          <a:p>
            <a:pPr marL="285750" indent="-285750">
              <a:buFont typeface="Arial" panose="020B0604020202020204" pitchFamily="34" charset="0"/>
              <a:buChar char="•"/>
            </a:pPr>
            <a:r>
              <a:rPr lang="en-US" sz="1400" dirty="0">
                <a:latin typeface="GothamMedium" pitchFamily="50" charset="0"/>
              </a:rPr>
              <a:t>Conducted risk assessments</a:t>
            </a:r>
          </a:p>
          <a:p>
            <a:pPr marL="285750" indent="-285750">
              <a:buFont typeface="Arial" panose="020B0604020202020204" pitchFamily="34" charset="0"/>
              <a:buChar char="•"/>
            </a:pPr>
            <a:r>
              <a:rPr lang="en-US" sz="1400" dirty="0">
                <a:latin typeface="GothamMedium" pitchFamily="50" charset="0"/>
              </a:rPr>
              <a:t>Engaged a care team of professionals to address the needs of the member</a:t>
            </a:r>
          </a:p>
          <a:p>
            <a:pPr marL="285750" indent="-285750">
              <a:buFont typeface="Arial" panose="020B0604020202020204" pitchFamily="34" charset="0"/>
              <a:buChar char="•"/>
            </a:pPr>
            <a:r>
              <a:rPr lang="en-US" sz="1400" dirty="0">
                <a:latin typeface="GothamMedium" pitchFamily="50" charset="0"/>
              </a:rPr>
              <a:t>Developed a plan of care</a:t>
            </a:r>
          </a:p>
          <a:p>
            <a:pPr marL="285750" indent="-285750">
              <a:buFont typeface="Arial" panose="020B0604020202020204" pitchFamily="34" charset="0"/>
              <a:buChar char="•"/>
            </a:pPr>
            <a:r>
              <a:rPr lang="en-US" sz="1400" dirty="0">
                <a:latin typeface="GothamMedium" pitchFamily="50" charset="0"/>
              </a:rPr>
              <a:t>Supported and encouraged adherence to care plan</a:t>
            </a:r>
          </a:p>
          <a:p>
            <a:pPr marL="285750" indent="-285750">
              <a:buFont typeface="Arial" panose="020B0604020202020204" pitchFamily="34" charset="0"/>
              <a:buChar char="•"/>
            </a:pPr>
            <a:r>
              <a:rPr lang="en-US" sz="1400" dirty="0">
                <a:latin typeface="GothamMedium" pitchFamily="50" charset="0"/>
              </a:rPr>
              <a:t>In addition to supplying the provider directory, supported the member in identifying and connecting with providers</a:t>
            </a:r>
          </a:p>
          <a:p>
            <a:pPr marL="285750" indent="-285750">
              <a:buFont typeface="Arial" panose="020B0604020202020204" pitchFamily="34" charset="0"/>
              <a:buChar char="•"/>
            </a:pPr>
            <a:r>
              <a:rPr lang="en-US" sz="1400" dirty="0">
                <a:latin typeface="GothamMedium" pitchFamily="50" charset="0"/>
              </a:rPr>
              <a:t>Coordinated in-home services</a:t>
            </a:r>
          </a:p>
          <a:p>
            <a:pPr marL="285750" indent="-285750">
              <a:buFont typeface="Arial" panose="020B0604020202020204" pitchFamily="34" charset="0"/>
              <a:buChar char="•"/>
            </a:pPr>
            <a:r>
              <a:rPr lang="en-US" sz="1400" dirty="0">
                <a:latin typeface="GothamMedium" pitchFamily="50" charset="0"/>
              </a:rPr>
              <a:t>Coordinated home and community-based services</a:t>
            </a:r>
          </a:p>
          <a:p>
            <a:pPr marL="285750" indent="-285750">
              <a:buFont typeface="Arial" panose="020B0604020202020204" pitchFamily="34" charset="0"/>
              <a:buChar char="•"/>
            </a:pPr>
            <a:r>
              <a:rPr lang="en-US" sz="1400" dirty="0">
                <a:latin typeface="GothamMedium" pitchFamily="50" charset="0"/>
              </a:rPr>
              <a:t>Transition planning (e.g., acute care to residential care; residential care to the community)</a:t>
            </a:r>
          </a:p>
        </p:txBody>
      </p:sp>
    </p:spTree>
    <p:extLst>
      <p:ext uri="{BB962C8B-B14F-4D97-AF65-F5344CB8AC3E}">
        <p14:creationId xmlns:p14="http://schemas.microsoft.com/office/powerpoint/2010/main" val="2016722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C71E8F-B634-4BDB-A28F-9FAC90853D34}"/>
              </a:ext>
            </a:extLst>
          </p:cNvPr>
          <p:cNvSpPr>
            <a:spLocks noGrp="1"/>
          </p:cNvSpPr>
          <p:nvPr>
            <p:ph type="title"/>
          </p:nvPr>
        </p:nvSpPr>
        <p:spPr>
          <a:xfrm>
            <a:off x="2844800" y="274638"/>
            <a:ext cx="8737600" cy="1143000"/>
          </a:xfrm>
        </p:spPr>
        <p:txBody>
          <a:bodyPr/>
          <a:lstStyle/>
          <a:p>
            <a:endParaRPr lang="en-US"/>
          </a:p>
        </p:txBody>
      </p:sp>
      <p:sp>
        <p:nvSpPr>
          <p:cNvPr id="7" name="Rectangle 6">
            <a:extLst>
              <a:ext uri="{FF2B5EF4-FFF2-40B4-BE49-F238E27FC236}">
                <a16:creationId xmlns:a16="http://schemas.microsoft.com/office/drawing/2014/main" id="{7C9ECBDF-F893-4205-8B94-94BC2AFFBCFA}"/>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0C61A1-FD30-46B2-B325-83E4FC34BC3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20305731-B05D-4A2B-940E-4A543F4D4F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0" name="Rectangle: Single Corner Snipped 9">
            <a:extLst>
              <a:ext uri="{FF2B5EF4-FFF2-40B4-BE49-F238E27FC236}">
                <a16:creationId xmlns:a16="http://schemas.microsoft.com/office/drawing/2014/main" id="{3299E94C-9D7B-4BD1-BBF1-A96705F72A02}"/>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B0EDA13-7402-4614-9376-F65E18E4E2C3}"/>
              </a:ext>
            </a:extLst>
          </p:cNvPr>
          <p:cNvSpPr txBox="1"/>
          <p:nvPr/>
        </p:nvSpPr>
        <p:spPr>
          <a:xfrm>
            <a:off x="1320183" y="304800"/>
            <a:ext cx="8204785" cy="523220"/>
          </a:xfrm>
          <a:prstGeom prst="rect">
            <a:avLst/>
          </a:prstGeom>
          <a:noFill/>
        </p:spPr>
        <p:txBody>
          <a:bodyPr wrap="square" rtlCol="0">
            <a:spAutoFit/>
          </a:bodyPr>
          <a:lstStyle/>
          <a:p>
            <a:r>
              <a:rPr lang="en-US" sz="2800" dirty="0">
                <a:solidFill>
                  <a:srgbClr val="376092"/>
                </a:solidFill>
                <a:latin typeface="GothamMedium" pitchFamily="50" charset="0"/>
              </a:rPr>
              <a:t>Managed Long-Term Services and Supports</a:t>
            </a:r>
          </a:p>
        </p:txBody>
      </p:sp>
      <p:sp>
        <p:nvSpPr>
          <p:cNvPr id="12" name="TextBox 11">
            <a:extLst>
              <a:ext uri="{FF2B5EF4-FFF2-40B4-BE49-F238E27FC236}">
                <a16:creationId xmlns:a16="http://schemas.microsoft.com/office/drawing/2014/main" id="{BD5E2FA8-380E-49E2-9757-76FE50AE5D35}"/>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3" name="TextBox 12">
            <a:extLst>
              <a:ext uri="{FF2B5EF4-FFF2-40B4-BE49-F238E27FC236}">
                <a16:creationId xmlns:a16="http://schemas.microsoft.com/office/drawing/2014/main" id="{4B2C45BB-8337-435E-9CCB-749024FB89FA}"/>
              </a:ext>
            </a:extLst>
          </p:cNvPr>
          <p:cNvSpPr txBox="1"/>
          <p:nvPr/>
        </p:nvSpPr>
        <p:spPr>
          <a:xfrm>
            <a:off x="9144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4" name="Straight Connector 13">
            <a:extLst>
              <a:ext uri="{FF2B5EF4-FFF2-40B4-BE49-F238E27FC236}">
                <a16:creationId xmlns:a16="http://schemas.microsoft.com/office/drawing/2014/main" id="{C1B8CAEC-4497-4AD8-9B15-D20C5FF537B7}"/>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3BF11C-319D-4AEE-A102-B61547CA3BC1}"/>
              </a:ext>
            </a:extLst>
          </p:cNvPr>
          <p:cNvCxnSpPr>
            <a:cxnSpLocks/>
          </p:cNvCxnSpPr>
          <p:nvPr/>
        </p:nvCxnSpPr>
        <p:spPr>
          <a:xfrm flipH="1">
            <a:off x="354953" y="2209800"/>
            <a:ext cx="76200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4F04E0-A4DD-4D95-8BF5-CBAE71ECF6D4}"/>
              </a:ext>
            </a:extLst>
          </p:cNvPr>
          <p:cNvCxnSpPr>
            <a:cxnSpLocks/>
          </p:cNvCxnSpPr>
          <p:nvPr/>
        </p:nvCxnSpPr>
        <p:spPr>
          <a:xfrm flipV="1">
            <a:off x="385433" y="566410"/>
            <a:ext cx="20967" cy="16433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C44C4E-ADAB-4C10-AED7-3D779F566926}"/>
              </a:ext>
            </a:extLst>
          </p:cNvPr>
          <p:cNvSpPr txBox="1"/>
          <p:nvPr/>
        </p:nvSpPr>
        <p:spPr>
          <a:xfrm>
            <a:off x="1497953" y="1550183"/>
            <a:ext cx="8775698" cy="954107"/>
          </a:xfrm>
          <a:prstGeom prst="rect">
            <a:avLst/>
          </a:prstGeom>
          <a:noFill/>
        </p:spPr>
        <p:txBody>
          <a:bodyPr wrap="square" rtlCol="0">
            <a:spAutoFit/>
          </a:bodyPr>
          <a:lstStyle/>
          <a:p>
            <a:r>
              <a:rPr lang="en-US" sz="2800" dirty="0">
                <a:latin typeface="GothamMedium" pitchFamily="50" charset="0"/>
              </a:rPr>
              <a:t>Percentage of Medicaid MCOs at Risk for MLTSS by Health Plan Size, 2017-2019</a:t>
            </a:r>
          </a:p>
        </p:txBody>
      </p:sp>
      <p:sp>
        <p:nvSpPr>
          <p:cNvPr id="18" name="TextBox 17">
            <a:extLst>
              <a:ext uri="{FF2B5EF4-FFF2-40B4-BE49-F238E27FC236}">
                <a16:creationId xmlns:a16="http://schemas.microsoft.com/office/drawing/2014/main" id="{EB0806E7-516B-4693-AC16-4CE143C86341}"/>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graphicFrame>
        <p:nvGraphicFramePr>
          <p:cNvPr id="21" name="Table 21">
            <a:extLst>
              <a:ext uri="{FF2B5EF4-FFF2-40B4-BE49-F238E27FC236}">
                <a16:creationId xmlns:a16="http://schemas.microsoft.com/office/drawing/2014/main" id="{7151BA2A-2BA2-4B80-91E0-54F8E9D8059A}"/>
              </a:ext>
            </a:extLst>
          </p:cNvPr>
          <p:cNvGraphicFramePr>
            <a:graphicFrameLocks noGrp="1"/>
          </p:cNvGraphicFramePr>
          <p:nvPr>
            <p:extLst>
              <p:ext uri="{D42A27DB-BD31-4B8C-83A1-F6EECF244321}">
                <p14:modId xmlns:p14="http://schemas.microsoft.com/office/powerpoint/2010/main" val="2088929930"/>
              </p:ext>
            </p:extLst>
          </p:nvPr>
        </p:nvGraphicFramePr>
        <p:xfrm>
          <a:off x="1497952" y="2901452"/>
          <a:ext cx="8775695" cy="2707332"/>
        </p:xfrm>
        <a:graphic>
          <a:graphicData uri="http://schemas.openxmlformats.org/drawingml/2006/table">
            <a:tbl>
              <a:tblPr firstRow="1" bandRow="1">
                <a:tableStyleId>{5C22544A-7EE6-4342-B048-85BDC9FD1C3A}</a:tableStyleId>
              </a:tblPr>
              <a:tblGrid>
                <a:gridCol w="1397648">
                  <a:extLst>
                    <a:ext uri="{9D8B030D-6E8A-4147-A177-3AD203B41FA5}">
                      <a16:colId xmlns:a16="http://schemas.microsoft.com/office/drawing/2014/main" val="31957225"/>
                    </a:ext>
                  </a:extLst>
                </a:gridCol>
                <a:gridCol w="1905000">
                  <a:extLst>
                    <a:ext uri="{9D8B030D-6E8A-4147-A177-3AD203B41FA5}">
                      <a16:colId xmlns:a16="http://schemas.microsoft.com/office/drawing/2014/main" val="1985361561"/>
                    </a:ext>
                  </a:extLst>
                </a:gridCol>
                <a:gridCol w="1962769">
                  <a:extLst>
                    <a:ext uri="{9D8B030D-6E8A-4147-A177-3AD203B41FA5}">
                      <a16:colId xmlns:a16="http://schemas.microsoft.com/office/drawing/2014/main" val="2538771578"/>
                    </a:ext>
                  </a:extLst>
                </a:gridCol>
                <a:gridCol w="1847231">
                  <a:extLst>
                    <a:ext uri="{9D8B030D-6E8A-4147-A177-3AD203B41FA5}">
                      <a16:colId xmlns:a16="http://schemas.microsoft.com/office/drawing/2014/main" val="2723823214"/>
                    </a:ext>
                  </a:extLst>
                </a:gridCol>
                <a:gridCol w="1663047">
                  <a:extLst>
                    <a:ext uri="{9D8B030D-6E8A-4147-A177-3AD203B41FA5}">
                      <a16:colId xmlns:a16="http://schemas.microsoft.com/office/drawing/2014/main" val="482045437"/>
                    </a:ext>
                  </a:extLst>
                </a:gridCol>
              </a:tblGrid>
              <a:tr h="676833">
                <a:tc>
                  <a:txBody>
                    <a:bodyPr/>
                    <a:lstStyle/>
                    <a:p>
                      <a:pPr algn="ctr"/>
                      <a:endParaRPr lang="en-US" sz="1200" dirty="0">
                        <a:solidFill>
                          <a:schemeClr val="tx1"/>
                        </a:solidFill>
                        <a:latin typeface="Gotham Book" pitchFamily="50"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solidFill>
                            <a:schemeClr val="tx1"/>
                          </a:solidFill>
                          <a:latin typeface="Gotham Book" pitchFamily="50" charset="0"/>
                        </a:rPr>
                        <a:t>Medicaid MCOs with 250,000 or fewer covered lives</a:t>
                      </a:r>
                    </a:p>
                  </a:txBody>
                  <a:tcPr anchor="ctr">
                    <a:lnL w="12700" cmpd="sng">
                      <a:noFill/>
                    </a:lnL>
                    <a:solidFill>
                      <a:srgbClr val="A0E5B8"/>
                    </a:solidFill>
                  </a:tcPr>
                </a:tc>
                <a:tc>
                  <a:txBody>
                    <a:bodyPr/>
                    <a:lstStyle/>
                    <a:p>
                      <a:pPr algn="ctr"/>
                      <a:r>
                        <a:rPr lang="en-US" sz="1200" dirty="0">
                          <a:solidFill>
                            <a:schemeClr val="tx1"/>
                          </a:solidFill>
                          <a:latin typeface="Gotham Book" pitchFamily="50" charset="0"/>
                        </a:rPr>
                        <a:t>Medicaid MCOs with 250,001 to one million covered lives</a:t>
                      </a:r>
                    </a:p>
                  </a:txBody>
                  <a:tcPr anchor="ctr">
                    <a:solidFill>
                      <a:srgbClr val="B6E8DC"/>
                    </a:solidFill>
                  </a:tcPr>
                </a:tc>
                <a:tc>
                  <a:txBody>
                    <a:bodyPr/>
                    <a:lstStyle/>
                    <a:p>
                      <a:pPr algn="ctr"/>
                      <a:r>
                        <a:rPr lang="en-US" sz="1200" dirty="0">
                          <a:solidFill>
                            <a:schemeClr val="tx1"/>
                          </a:solidFill>
                          <a:latin typeface="Gotham Book" pitchFamily="50" charset="0"/>
                        </a:rPr>
                        <a:t>Medicaid MCOS with over one million covered lives</a:t>
                      </a:r>
                    </a:p>
                  </a:txBody>
                  <a:tcPr anchor="ctr">
                    <a:solidFill>
                      <a:srgbClr val="81D1D0"/>
                    </a:solidFill>
                  </a:tcPr>
                </a:tc>
                <a:tc>
                  <a:txBody>
                    <a:bodyPr/>
                    <a:lstStyle/>
                    <a:p>
                      <a:pPr algn="ctr"/>
                      <a:r>
                        <a:rPr lang="en-US" sz="1200" dirty="0">
                          <a:solidFill>
                            <a:schemeClr val="tx1"/>
                          </a:solidFill>
                          <a:latin typeface="Gotham Book" pitchFamily="50" charset="0"/>
                        </a:rPr>
                        <a:t>All Medicaid MCO respondents</a:t>
                      </a:r>
                    </a:p>
                  </a:txBody>
                  <a:tcPr anchor="ctr">
                    <a:solidFill>
                      <a:srgbClr val="B5CCE1"/>
                    </a:solidFill>
                  </a:tcPr>
                </a:tc>
                <a:extLst>
                  <a:ext uri="{0D108BD9-81ED-4DB2-BD59-A6C34878D82A}">
                    <a16:rowId xmlns:a16="http://schemas.microsoft.com/office/drawing/2014/main" val="3055087741"/>
                  </a:ext>
                </a:extLst>
              </a:tr>
              <a:tr h="676833">
                <a:tc>
                  <a:txBody>
                    <a:bodyPr/>
                    <a:lstStyle/>
                    <a:p>
                      <a:pPr algn="ctr"/>
                      <a:r>
                        <a:rPr lang="en-US" sz="1600" dirty="0">
                          <a:solidFill>
                            <a:schemeClr val="bg1"/>
                          </a:solidFill>
                          <a:latin typeface="Gotham Book" pitchFamily="50" charset="0"/>
                        </a:rPr>
                        <a:t>2017</a:t>
                      </a:r>
                    </a:p>
                  </a:txBody>
                  <a:tcPr anchor="ctr">
                    <a:lnT w="38100" cmpd="sng">
                      <a:noFill/>
                    </a:lnT>
                    <a:solidFill>
                      <a:srgbClr val="4472C4"/>
                    </a:solidFill>
                  </a:tcPr>
                </a:tc>
                <a:tc>
                  <a:txBody>
                    <a:bodyPr/>
                    <a:lstStyle/>
                    <a:p>
                      <a:pPr algn="ctr"/>
                      <a:r>
                        <a:rPr lang="en-US" sz="1600" dirty="0">
                          <a:solidFill>
                            <a:schemeClr val="tx1"/>
                          </a:solidFill>
                          <a:latin typeface="Gotham Book" pitchFamily="50" charset="0"/>
                        </a:rPr>
                        <a:t>50%</a:t>
                      </a:r>
                    </a:p>
                  </a:txBody>
                  <a:tcPr anchor="ctr">
                    <a:solidFill>
                      <a:srgbClr val="DFF1F5"/>
                    </a:solidFill>
                  </a:tcPr>
                </a:tc>
                <a:tc>
                  <a:txBody>
                    <a:bodyPr/>
                    <a:lstStyle/>
                    <a:p>
                      <a:pPr algn="ctr"/>
                      <a:r>
                        <a:rPr lang="en-US" sz="1600" dirty="0">
                          <a:solidFill>
                            <a:schemeClr val="tx1"/>
                          </a:solidFill>
                          <a:latin typeface="Gotham Book" pitchFamily="50" charset="0"/>
                        </a:rPr>
                        <a:t>86%</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85%</a:t>
                      </a:r>
                    </a:p>
                  </a:txBody>
                  <a:tcPr anchor="ctr">
                    <a:solidFill>
                      <a:srgbClr val="DFF1F5"/>
                    </a:solidFill>
                  </a:tcPr>
                </a:tc>
                <a:extLst>
                  <a:ext uri="{0D108BD9-81ED-4DB2-BD59-A6C34878D82A}">
                    <a16:rowId xmlns:a16="http://schemas.microsoft.com/office/drawing/2014/main" val="2854243782"/>
                  </a:ext>
                </a:extLst>
              </a:tr>
              <a:tr h="676833">
                <a:tc>
                  <a:txBody>
                    <a:bodyPr/>
                    <a:lstStyle/>
                    <a:p>
                      <a:pPr algn="ctr"/>
                      <a:r>
                        <a:rPr lang="en-US" sz="1600" dirty="0">
                          <a:solidFill>
                            <a:schemeClr val="bg1"/>
                          </a:solidFill>
                          <a:latin typeface="Gotham Book" pitchFamily="50" charset="0"/>
                        </a:rPr>
                        <a:t>2018</a:t>
                      </a:r>
                    </a:p>
                  </a:txBody>
                  <a:tcPr anchor="ctr">
                    <a:solidFill>
                      <a:srgbClr val="00B050"/>
                    </a:solidFill>
                  </a:tcPr>
                </a:tc>
                <a:tc>
                  <a:txBody>
                    <a:bodyPr/>
                    <a:lstStyle/>
                    <a:p>
                      <a:pPr algn="ctr"/>
                      <a:r>
                        <a:rPr lang="en-US" sz="1600" dirty="0">
                          <a:solidFill>
                            <a:schemeClr val="tx1"/>
                          </a:solidFill>
                          <a:latin typeface="Gotham Book" pitchFamily="50" charset="0"/>
                        </a:rPr>
                        <a:t>43%</a:t>
                      </a:r>
                    </a:p>
                  </a:txBody>
                  <a:tcPr anchor="ctr">
                    <a:solidFill>
                      <a:srgbClr val="B0DDE6"/>
                    </a:solidFill>
                  </a:tcPr>
                </a:tc>
                <a:tc>
                  <a:txBody>
                    <a:bodyPr/>
                    <a:lstStyle/>
                    <a:p>
                      <a:pPr algn="ctr"/>
                      <a:r>
                        <a:rPr lang="en-US" sz="1600" dirty="0">
                          <a:solidFill>
                            <a:schemeClr val="tx1"/>
                          </a:solidFill>
                          <a:latin typeface="Gotham Book" pitchFamily="50" charset="0"/>
                        </a:rPr>
                        <a:t>60%</a:t>
                      </a:r>
                    </a:p>
                  </a:txBody>
                  <a:tcPr anchor="ctr">
                    <a:solidFill>
                      <a:srgbClr val="B0DDE6"/>
                    </a:solidFill>
                  </a:tcPr>
                </a:tc>
                <a:tc>
                  <a:txBody>
                    <a:bodyPr/>
                    <a:lstStyle/>
                    <a:p>
                      <a:pPr algn="ctr"/>
                      <a:r>
                        <a:rPr lang="en-US" sz="1600" dirty="0">
                          <a:solidFill>
                            <a:schemeClr val="tx1"/>
                          </a:solidFill>
                          <a:latin typeface="Gotham Book" pitchFamily="50" charset="0"/>
                        </a:rPr>
                        <a:t>100%</a:t>
                      </a:r>
                    </a:p>
                  </a:txBody>
                  <a:tcPr anchor="ctr">
                    <a:solidFill>
                      <a:srgbClr val="B0DDE6"/>
                    </a:solidFill>
                  </a:tcPr>
                </a:tc>
                <a:tc>
                  <a:txBody>
                    <a:bodyPr/>
                    <a:lstStyle/>
                    <a:p>
                      <a:pPr algn="ctr"/>
                      <a:r>
                        <a:rPr lang="en-US" sz="1600" dirty="0">
                          <a:solidFill>
                            <a:schemeClr val="tx1"/>
                          </a:solidFill>
                          <a:latin typeface="Gotham Book" pitchFamily="50" charset="0"/>
                        </a:rPr>
                        <a:t>67%</a:t>
                      </a:r>
                    </a:p>
                  </a:txBody>
                  <a:tcPr anchor="ctr">
                    <a:solidFill>
                      <a:srgbClr val="B0DDE6"/>
                    </a:solidFill>
                  </a:tcPr>
                </a:tc>
                <a:extLst>
                  <a:ext uri="{0D108BD9-81ED-4DB2-BD59-A6C34878D82A}">
                    <a16:rowId xmlns:a16="http://schemas.microsoft.com/office/drawing/2014/main" val="773491509"/>
                  </a:ext>
                </a:extLst>
              </a:tr>
              <a:tr h="676833">
                <a:tc>
                  <a:txBody>
                    <a:bodyPr/>
                    <a:lstStyle/>
                    <a:p>
                      <a:pPr algn="ctr"/>
                      <a:r>
                        <a:rPr lang="en-US" sz="1600" dirty="0">
                          <a:solidFill>
                            <a:schemeClr val="bg1"/>
                          </a:solidFill>
                          <a:latin typeface="Gotham Book" pitchFamily="50" charset="0"/>
                        </a:rPr>
                        <a:t>2019</a:t>
                      </a:r>
                    </a:p>
                  </a:txBody>
                  <a:tcPr anchor="ctr">
                    <a:solidFill>
                      <a:srgbClr val="8F71BB"/>
                    </a:solidFill>
                  </a:tcPr>
                </a:tc>
                <a:tc>
                  <a:txBody>
                    <a:bodyPr/>
                    <a:lstStyle/>
                    <a:p>
                      <a:pPr algn="ctr"/>
                      <a:r>
                        <a:rPr lang="en-US" sz="1600" dirty="0">
                          <a:solidFill>
                            <a:schemeClr val="tx1"/>
                          </a:solidFill>
                          <a:latin typeface="Gotham Book" pitchFamily="50" charset="0"/>
                        </a:rPr>
                        <a:t>40%</a:t>
                      </a:r>
                    </a:p>
                  </a:txBody>
                  <a:tcPr anchor="ctr">
                    <a:solidFill>
                      <a:srgbClr val="DFF1F5"/>
                    </a:solidFill>
                  </a:tcPr>
                </a:tc>
                <a:tc>
                  <a:txBody>
                    <a:bodyPr/>
                    <a:lstStyle/>
                    <a:p>
                      <a:pPr algn="ctr"/>
                      <a:r>
                        <a:rPr lang="en-US" sz="1600" dirty="0">
                          <a:solidFill>
                            <a:schemeClr val="tx1"/>
                          </a:solidFill>
                          <a:latin typeface="Gotham Book" pitchFamily="50" charset="0"/>
                        </a:rPr>
                        <a:t>33%</a:t>
                      </a:r>
                    </a:p>
                  </a:txBody>
                  <a:tcPr anchor="ctr">
                    <a:solidFill>
                      <a:srgbClr val="DFF1F5"/>
                    </a:solidFill>
                  </a:tcPr>
                </a:tc>
                <a:tc>
                  <a:txBody>
                    <a:bodyPr/>
                    <a:lstStyle/>
                    <a:p>
                      <a:pPr algn="ctr"/>
                      <a:r>
                        <a:rPr lang="en-US" sz="1600" dirty="0">
                          <a:solidFill>
                            <a:schemeClr val="tx1"/>
                          </a:solidFill>
                          <a:latin typeface="Gotham Book" pitchFamily="50" charset="0"/>
                        </a:rPr>
                        <a:t>100%</a:t>
                      </a:r>
                    </a:p>
                  </a:txBody>
                  <a:tcPr anchor="ctr">
                    <a:solidFill>
                      <a:srgbClr val="DFF1F5"/>
                    </a:solidFill>
                  </a:tcPr>
                </a:tc>
                <a:tc>
                  <a:txBody>
                    <a:bodyPr/>
                    <a:lstStyle/>
                    <a:p>
                      <a:pPr algn="ctr"/>
                      <a:r>
                        <a:rPr lang="en-US" sz="1600" dirty="0">
                          <a:solidFill>
                            <a:schemeClr val="tx1"/>
                          </a:solidFill>
                          <a:latin typeface="Gotham Book" pitchFamily="50" charset="0"/>
                        </a:rPr>
                        <a:t>53%</a:t>
                      </a:r>
                    </a:p>
                  </a:txBody>
                  <a:tcPr anchor="ctr">
                    <a:solidFill>
                      <a:srgbClr val="DFF1F5"/>
                    </a:solidFill>
                  </a:tcPr>
                </a:tc>
                <a:extLst>
                  <a:ext uri="{0D108BD9-81ED-4DB2-BD59-A6C34878D82A}">
                    <a16:rowId xmlns:a16="http://schemas.microsoft.com/office/drawing/2014/main" val="4217988625"/>
                  </a:ext>
                </a:extLst>
              </a:tr>
            </a:tbl>
          </a:graphicData>
        </a:graphic>
      </p:graphicFrame>
    </p:spTree>
    <p:extLst>
      <p:ext uri="{BB962C8B-B14F-4D97-AF65-F5344CB8AC3E}">
        <p14:creationId xmlns:p14="http://schemas.microsoft.com/office/powerpoint/2010/main" val="145125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3D062F-2674-4188-8574-DCA3B156B685}"/>
              </a:ext>
            </a:extLst>
          </p:cNvPr>
          <p:cNvSpPr/>
          <p:nvPr/>
        </p:nvSpPr>
        <p:spPr>
          <a:xfrm>
            <a:off x="0" y="6927"/>
            <a:ext cx="121920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3937DA-D9BA-4D0C-A146-55290B8A0536}"/>
              </a:ext>
            </a:extLst>
          </p:cNvPr>
          <p:cNvSpPr/>
          <p:nvPr/>
        </p:nvSpPr>
        <p:spPr>
          <a:xfrm>
            <a:off x="0" y="5791200"/>
            <a:ext cx="12192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57D049-7546-45DC-9722-F68858CF0E00}"/>
              </a:ext>
            </a:extLst>
          </p:cNvPr>
          <p:cNvPicPr>
            <a:picLocks noChangeAspect="1"/>
          </p:cNvPicPr>
          <p:nvPr/>
        </p:nvPicPr>
        <p:blipFill>
          <a:blip r:embed="rId2"/>
          <a:stretch>
            <a:fillRect/>
          </a:stretch>
        </p:blipFill>
        <p:spPr>
          <a:xfrm>
            <a:off x="657225" y="576262"/>
            <a:ext cx="10877550" cy="5705475"/>
          </a:xfrm>
          <a:prstGeom prst="rect">
            <a:avLst/>
          </a:prstGeom>
        </p:spPr>
      </p:pic>
    </p:spTree>
    <p:extLst>
      <p:ext uri="{BB962C8B-B14F-4D97-AF65-F5344CB8AC3E}">
        <p14:creationId xmlns:p14="http://schemas.microsoft.com/office/powerpoint/2010/main" val="3339470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7BF92AD-A80C-45C0-8DD6-353FCEA64977}"/>
              </a:ext>
            </a:extLst>
          </p:cNvPr>
          <p:cNvSpPr>
            <a:spLocks noGrp="1"/>
          </p:cNvSpPr>
          <p:nvPr>
            <p:ph type="title"/>
          </p:nvPr>
        </p:nvSpPr>
        <p:spPr>
          <a:xfrm>
            <a:off x="2844800" y="274638"/>
            <a:ext cx="8737600" cy="1143000"/>
          </a:xfrm>
        </p:spPr>
        <p:txBody>
          <a:bodyPr/>
          <a:lstStyle/>
          <a:p>
            <a:endParaRPr lang="en-US"/>
          </a:p>
        </p:txBody>
      </p:sp>
      <p:sp>
        <p:nvSpPr>
          <p:cNvPr id="11" name="Rectangle 10">
            <a:extLst>
              <a:ext uri="{FF2B5EF4-FFF2-40B4-BE49-F238E27FC236}">
                <a16:creationId xmlns:a16="http://schemas.microsoft.com/office/drawing/2014/main" id="{B01F677D-9140-4ED1-8CDC-EFB5DA9C6BC5}"/>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7A4C38-6358-4AAB-BBB4-5812DB92861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C4219D10-917C-46A3-8DB1-C3A0E78A0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4" name="Rectangle: Single Corner Snipped 13">
            <a:extLst>
              <a:ext uri="{FF2B5EF4-FFF2-40B4-BE49-F238E27FC236}">
                <a16:creationId xmlns:a16="http://schemas.microsoft.com/office/drawing/2014/main" id="{9D54539F-FBC5-4CB7-8CFF-692D2A426783}"/>
              </a:ext>
            </a:extLst>
          </p:cNvPr>
          <p:cNvSpPr/>
          <p:nvPr/>
        </p:nvSpPr>
        <p:spPr>
          <a:xfrm>
            <a:off x="762000" y="1219200"/>
            <a:ext cx="10515600" cy="5257800"/>
          </a:xfrm>
          <a:prstGeom prst="snip1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05F76CA-34F8-48AB-8A3B-AE1ED5A70438}"/>
              </a:ext>
            </a:extLst>
          </p:cNvPr>
          <p:cNvSpPr txBox="1"/>
          <p:nvPr/>
        </p:nvSpPr>
        <p:spPr>
          <a:xfrm>
            <a:off x="1320183" y="304800"/>
            <a:ext cx="8204785" cy="523220"/>
          </a:xfrm>
          <a:prstGeom prst="rect">
            <a:avLst/>
          </a:prstGeom>
          <a:noFill/>
        </p:spPr>
        <p:txBody>
          <a:bodyPr wrap="square" rtlCol="0">
            <a:spAutoFit/>
          </a:bodyPr>
          <a:lstStyle/>
          <a:p>
            <a:r>
              <a:rPr lang="en-US" sz="2800" dirty="0">
                <a:solidFill>
                  <a:srgbClr val="376092"/>
                </a:solidFill>
                <a:latin typeface="GothamMedium" pitchFamily="50" charset="0"/>
              </a:rPr>
              <a:t>Managed Long-Term Services and Supports</a:t>
            </a:r>
          </a:p>
        </p:txBody>
      </p:sp>
      <p:sp>
        <p:nvSpPr>
          <p:cNvPr id="16" name="TextBox 15">
            <a:extLst>
              <a:ext uri="{FF2B5EF4-FFF2-40B4-BE49-F238E27FC236}">
                <a16:creationId xmlns:a16="http://schemas.microsoft.com/office/drawing/2014/main" id="{549A87A7-1A1F-4684-BFF2-6A91B1D717BC}"/>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7" name="TextBox 16">
            <a:extLst>
              <a:ext uri="{FF2B5EF4-FFF2-40B4-BE49-F238E27FC236}">
                <a16:creationId xmlns:a16="http://schemas.microsoft.com/office/drawing/2014/main" id="{206DF139-FBBB-4314-910D-310BE883F54F}"/>
              </a:ext>
            </a:extLst>
          </p:cNvPr>
          <p:cNvSpPr txBox="1"/>
          <p:nvPr/>
        </p:nvSpPr>
        <p:spPr>
          <a:xfrm>
            <a:off x="9144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8" name="Straight Connector 17">
            <a:extLst>
              <a:ext uri="{FF2B5EF4-FFF2-40B4-BE49-F238E27FC236}">
                <a16:creationId xmlns:a16="http://schemas.microsoft.com/office/drawing/2014/main" id="{9F6C6DD9-0A38-4F45-BFBC-BDF0790150B0}"/>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7B6853-2713-4D0F-A088-F77CE80F60EF}"/>
              </a:ext>
            </a:extLst>
          </p:cNvPr>
          <p:cNvCxnSpPr>
            <a:cxnSpLocks/>
          </p:cNvCxnSpPr>
          <p:nvPr/>
        </p:nvCxnSpPr>
        <p:spPr>
          <a:xfrm flipH="1">
            <a:off x="354953" y="1905000"/>
            <a:ext cx="650887"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5E83AA-DF3A-4CAF-9A0A-C8F6CFD7F1B1}"/>
              </a:ext>
            </a:extLst>
          </p:cNvPr>
          <p:cNvCxnSpPr>
            <a:cxnSpLocks/>
          </p:cNvCxnSpPr>
          <p:nvPr/>
        </p:nvCxnSpPr>
        <p:spPr>
          <a:xfrm flipV="1">
            <a:off x="381000" y="566410"/>
            <a:ext cx="25400" cy="1351002"/>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747912A-BE59-4259-ACB2-1F47AE46B9E7}"/>
              </a:ext>
            </a:extLst>
          </p:cNvPr>
          <p:cNvSpPr txBox="1"/>
          <p:nvPr/>
        </p:nvSpPr>
        <p:spPr>
          <a:xfrm>
            <a:off x="1204597" y="1625025"/>
            <a:ext cx="9622814" cy="584775"/>
          </a:xfrm>
          <a:prstGeom prst="rect">
            <a:avLst/>
          </a:prstGeom>
          <a:noFill/>
        </p:spPr>
        <p:txBody>
          <a:bodyPr wrap="square" rtlCol="0">
            <a:spAutoFit/>
          </a:bodyPr>
          <a:lstStyle/>
          <a:p>
            <a:r>
              <a:rPr lang="en-US" sz="3200" b="1" dirty="0">
                <a:solidFill>
                  <a:srgbClr val="0070C0"/>
                </a:solidFill>
                <a:latin typeface="GothamMedium" pitchFamily="50" charset="0"/>
              </a:rPr>
              <a:t>Common Barriers </a:t>
            </a:r>
            <a:r>
              <a:rPr lang="en-US" sz="3200" dirty="0">
                <a:latin typeface="GothamMedium" pitchFamily="50" charset="0"/>
              </a:rPr>
              <a:t>for Medicaid MCOs in 2019</a:t>
            </a:r>
          </a:p>
        </p:txBody>
      </p:sp>
      <p:sp>
        <p:nvSpPr>
          <p:cNvPr id="22" name="TextBox 21">
            <a:extLst>
              <a:ext uri="{FF2B5EF4-FFF2-40B4-BE49-F238E27FC236}">
                <a16:creationId xmlns:a16="http://schemas.microsoft.com/office/drawing/2014/main" id="{D3F8964E-01EF-4E2A-A6E7-EBBEE064778B}"/>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 name="TextBox 1">
            <a:extLst>
              <a:ext uri="{FF2B5EF4-FFF2-40B4-BE49-F238E27FC236}">
                <a16:creationId xmlns:a16="http://schemas.microsoft.com/office/drawing/2014/main" id="{9CAE65B4-A6DB-4853-8D18-8E2ACF63CF4A}"/>
              </a:ext>
            </a:extLst>
          </p:cNvPr>
          <p:cNvSpPr txBox="1"/>
          <p:nvPr/>
        </p:nvSpPr>
        <p:spPr>
          <a:xfrm>
            <a:off x="4713561" y="2920597"/>
            <a:ext cx="9622814" cy="2062103"/>
          </a:xfrm>
          <a:prstGeom prst="rect">
            <a:avLst/>
          </a:prstGeom>
          <a:noFill/>
        </p:spPr>
        <p:txBody>
          <a:bodyPr wrap="square" rtlCol="0">
            <a:spAutoFit/>
          </a:bodyPr>
          <a:lstStyle/>
          <a:p>
            <a:r>
              <a:rPr lang="en-US" sz="3200" b="1" dirty="0">
                <a:solidFill>
                  <a:srgbClr val="00B050"/>
                </a:solidFill>
                <a:latin typeface="GothamMedium" pitchFamily="50" charset="0"/>
              </a:rPr>
              <a:t>Medicaid and Medicare </a:t>
            </a:r>
          </a:p>
          <a:p>
            <a:r>
              <a:rPr lang="en-US" sz="3200" b="1" dirty="0">
                <a:solidFill>
                  <a:srgbClr val="00B050"/>
                </a:solidFill>
                <a:latin typeface="GothamMedium" pitchFamily="50" charset="0"/>
              </a:rPr>
              <a:t>misalignment</a:t>
            </a:r>
          </a:p>
          <a:p>
            <a:endParaRPr lang="en-US" sz="3200" b="1" dirty="0">
              <a:solidFill>
                <a:srgbClr val="00B050"/>
              </a:solidFill>
              <a:latin typeface="GothamMedium" pitchFamily="50" charset="0"/>
            </a:endParaRPr>
          </a:p>
          <a:p>
            <a:r>
              <a:rPr lang="en-US" sz="3200" b="1" dirty="0">
                <a:solidFill>
                  <a:srgbClr val="00B0F0"/>
                </a:solidFill>
                <a:latin typeface="GothamMedium" pitchFamily="50" charset="0"/>
              </a:rPr>
              <a:t>State program requirements</a:t>
            </a:r>
          </a:p>
        </p:txBody>
      </p:sp>
      <p:sp>
        <p:nvSpPr>
          <p:cNvPr id="36" name="Oval 35">
            <a:extLst>
              <a:ext uri="{FF2B5EF4-FFF2-40B4-BE49-F238E27FC236}">
                <a16:creationId xmlns:a16="http://schemas.microsoft.com/office/drawing/2014/main" id="{6979273A-6925-4768-AEA8-ED457D2B3E35}"/>
              </a:ext>
            </a:extLst>
          </p:cNvPr>
          <p:cNvSpPr/>
          <p:nvPr/>
        </p:nvSpPr>
        <p:spPr>
          <a:xfrm>
            <a:off x="1108814" y="2764033"/>
            <a:ext cx="1337138" cy="1236444"/>
          </a:xfrm>
          <a:prstGeom prst="ellipse">
            <a:avLst/>
          </a:prstGeom>
          <a:noFill/>
          <a:ln w="76200">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AE09A06-5BEF-4937-8F70-B3AC57A648F9}"/>
              </a:ext>
            </a:extLst>
          </p:cNvPr>
          <p:cNvCxnSpPr>
            <a:cxnSpLocks/>
          </p:cNvCxnSpPr>
          <p:nvPr/>
        </p:nvCxnSpPr>
        <p:spPr>
          <a:xfrm>
            <a:off x="2438400" y="4724400"/>
            <a:ext cx="2133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33" name="Graphic 32" descr="Shuffle">
            <a:extLst>
              <a:ext uri="{FF2B5EF4-FFF2-40B4-BE49-F238E27FC236}">
                <a16:creationId xmlns:a16="http://schemas.microsoft.com/office/drawing/2014/main" id="{249A05DB-6483-4341-882D-5532F11A77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0183" y="2933700"/>
            <a:ext cx="914400" cy="914400"/>
          </a:xfrm>
          <a:prstGeom prst="rect">
            <a:avLst/>
          </a:prstGeom>
        </p:spPr>
      </p:pic>
      <p:pic>
        <p:nvPicPr>
          <p:cNvPr id="35" name="Graphic 34" descr="Checklist">
            <a:extLst>
              <a:ext uri="{FF2B5EF4-FFF2-40B4-BE49-F238E27FC236}">
                <a16:creationId xmlns:a16="http://schemas.microsoft.com/office/drawing/2014/main" id="{C7EB47E3-EFA5-47C8-863E-7F63D98459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5602" y="4343400"/>
            <a:ext cx="884198" cy="884198"/>
          </a:xfrm>
          <a:prstGeom prst="rect">
            <a:avLst/>
          </a:prstGeom>
        </p:spPr>
      </p:pic>
      <p:cxnSp>
        <p:nvCxnSpPr>
          <p:cNvPr id="9" name="Straight Connector 8">
            <a:extLst>
              <a:ext uri="{FF2B5EF4-FFF2-40B4-BE49-F238E27FC236}">
                <a16:creationId xmlns:a16="http://schemas.microsoft.com/office/drawing/2014/main" id="{9C6F099E-172A-49B4-83B2-AB050ED1E8FD}"/>
              </a:ext>
            </a:extLst>
          </p:cNvPr>
          <p:cNvCxnSpPr>
            <a:cxnSpLocks/>
          </p:cNvCxnSpPr>
          <p:nvPr/>
        </p:nvCxnSpPr>
        <p:spPr>
          <a:xfrm>
            <a:off x="2438400" y="3429000"/>
            <a:ext cx="21336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09058EC-C2F7-4FD3-A67C-A80C45C106CE}"/>
              </a:ext>
            </a:extLst>
          </p:cNvPr>
          <p:cNvSpPr txBox="1"/>
          <p:nvPr/>
        </p:nvSpPr>
        <p:spPr>
          <a:xfrm>
            <a:off x="3016226" y="2920597"/>
            <a:ext cx="1098574" cy="2069797"/>
          </a:xfrm>
          <a:prstGeom prst="rect">
            <a:avLst/>
          </a:prstGeom>
          <a:solidFill>
            <a:srgbClr val="F2F2F2"/>
          </a:solidFill>
        </p:spPr>
        <p:txBody>
          <a:bodyPr wrap="square" rtlCol="0">
            <a:spAutoFit/>
          </a:bodyPr>
          <a:lstStyle/>
          <a:p>
            <a:endParaRPr lang="en-US" sz="1050" b="1" dirty="0">
              <a:solidFill>
                <a:srgbClr val="00B050"/>
              </a:solidFill>
              <a:latin typeface="GothamMedium" pitchFamily="50" charset="0"/>
            </a:endParaRPr>
          </a:p>
          <a:p>
            <a:r>
              <a:rPr lang="en-US" sz="3200" b="1" dirty="0">
                <a:solidFill>
                  <a:srgbClr val="00B050"/>
                </a:solidFill>
                <a:latin typeface="GothamMedium" pitchFamily="50" charset="0"/>
              </a:rPr>
              <a:t>75%</a:t>
            </a:r>
          </a:p>
          <a:p>
            <a:endParaRPr lang="en-US" sz="5400" b="1" dirty="0">
              <a:solidFill>
                <a:srgbClr val="00B050"/>
              </a:solidFill>
              <a:latin typeface="GothamMedium" pitchFamily="50" charset="0"/>
            </a:endParaRPr>
          </a:p>
          <a:p>
            <a:r>
              <a:rPr lang="en-US" sz="3200" b="1" dirty="0">
                <a:solidFill>
                  <a:srgbClr val="00B0F0"/>
                </a:solidFill>
                <a:latin typeface="GothamMedium" pitchFamily="50" charset="0"/>
              </a:rPr>
              <a:t>63%</a:t>
            </a:r>
          </a:p>
        </p:txBody>
      </p:sp>
      <p:sp>
        <p:nvSpPr>
          <p:cNvPr id="38" name="Oval 37">
            <a:extLst>
              <a:ext uri="{FF2B5EF4-FFF2-40B4-BE49-F238E27FC236}">
                <a16:creationId xmlns:a16="http://schemas.microsoft.com/office/drawing/2014/main" id="{8EE095C2-0403-44B3-A9F6-6CFDC774B39B}"/>
              </a:ext>
            </a:extLst>
          </p:cNvPr>
          <p:cNvSpPr/>
          <p:nvPr/>
        </p:nvSpPr>
        <p:spPr>
          <a:xfrm>
            <a:off x="1065872" y="4170144"/>
            <a:ext cx="1337138" cy="1236444"/>
          </a:xfrm>
          <a:prstGeom prst="ellipse">
            <a:avLst/>
          </a:prstGeom>
          <a:noFill/>
          <a:ln w="7620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319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4A6ADC6-1B5F-4B92-8CC3-6596F09A49D7}"/>
              </a:ext>
            </a:extLst>
          </p:cNvPr>
          <p:cNvSpPr>
            <a:spLocks noGrp="1"/>
          </p:cNvSpPr>
          <p:nvPr>
            <p:ph type="title"/>
          </p:nvPr>
        </p:nvSpPr>
        <p:spPr>
          <a:xfrm>
            <a:off x="2844800" y="274638"/>
            <a:ext cx="8737600" cy="1143000"/>
          </a:xfrm>
        </p:spPr>
        <p:txBody>
          <a:bodyPr/>
          <a:lstStyle/>
          <a:p>
            <a:endParaRPr lang="en-US"/>
          </a:p>
        </p:txBody>
      </p:sp>
      <p:sp>
        <p:nvSpPr>
          <p:cNvPr id="13" name="Rectangle 12">
            <a:extLst>
              <a:ext uri="{FF2B5EF4-FFF2-40B4-BE49-F238E27FC236}">
                <a16:creationId xmlns:a16="http://schemas.microsoft.com/office/drawing/2014/main" id="{18D3BE89-C95B-42F7-92C1-31D6038FCFF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622650-D621-458E-8F6F-5FAFEBD40466}"/>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A9A1BFF2-A75C-424C-AFB7-63C2B25F6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6" name="Rectangle: Single Corner Snipped 15">
            <a:extLst>
              <a:ext uri="{FF2B5EF4-FFF2-40B4-BE49-F238E27FC236}">
                <a16:creationId xmlns:a16="http://schemas.microsoft.com/office/drawing/2014/main" id="{CD1A25A3-F473-4DC0-861D-11C73691C1E1}"/>
              </a:ext>
            </a:extLst>
          </p:cNvPr>
          <p:cNvSpPr/>
          <p:nvPr/>
        </p:nvSpPr>
        <p:spPr>
          <a:xfrm>
            <a:off x="762000" y="1219200"/>
            <a:ext cx="10515600" cy="52578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2CFF979-0622-4A70-89EE-040DCEAE16A7}"/>
              </a:ext>
            </a:extLst>
          </p:cNvPr>
          <p:cNvSpPr txBox="1"/>
          <p:nvPr/>
        </p:nvSpPr>
        <p:spPr>
          <a:xfrm>
            <a:off x="1320183" y="304800"/>
            <a:ext cx="8204785" cy="523220"/>
          </a:xfrm>
          <a:prstGeom prst="rect">
            <a:avLst/>
          </a:prstGeom>
          <a:noFill/>
        </p:spPr>
        <p:txBody>
          <a:bodyPr wrap="square" rtlCol="0">
            <a:spAutoFit/>
          </a:bodyPr>
          <a:lstStyle/>
          <a:p>
            <a:r>
              <a:rPr lang="en-US" sz="2800" dirty="0">
                <a:solidFill>
                  <a:srgbClr val="376092"/>
                </a:solidFill>
                <a:latin typeface="GothamMedium" pitchFamily="50" charset="0"/>
              </a:rPr>
              <a:t>Managed Long-Term Services and Supports</a:t>
            </a:r>
          </a:p>
        </p:txBody>
      </p:sp>
      <p:sp>
        <p:nvSpPr>
          <p:cNvPr id="18" name="TextBox 17">
            <a:extLst>
              <a:ext uri="{FF2B5EF4-FFF2-40B4-BE49-F238E27FC236}">
                <a16:creationId xmlns:a16="http://schemas.microsoft.com/office/drawing/2014/main" id="{812380D9-80EF-4CA1-BDC7-C142C9D9934F}"/>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9" name="TextBox 18">
            <a:extLst>
              <a:ext uri="{FF2B5EF4-FFF2-40B4-BE49-F238E27FC236}">
                <a16:creationId xmlns:a16="http://schemas.microsoft.com/office/drawing/2014/main" id="{702B2DCE-2353-4172-9A3C-883F3B7BE07F}"/>
              </a:ext>
            </a:extLst>
          </p:cNvPr>
          <p:cNvSpPr txBox="1"/>
          <p:nvPr/>
        </p:nvSpPr>
        <p:spPr>
          <a:xfrm>
            <a:off x="91440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20" name="Straight Connector 19">
            <a:extLst>
              <a:ext uri="{FF2B5EF4-FFF2-40B4-BE49-F238E27FC236}">
                <a16:creationId xmlns:a16="http://schemas.microsoft.com/office/drawing/2014/main" id="{A173833D-0BC7-4FD1-A0C8-B02F212B7E9C}"/>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B5F0AF-9A36-4323-84DD-ED11A7FA58B7}"/>
              </a:ext>
            </a:extLst>
          </p:cNvPr>
          <p:cNvCxnSpPr>
            <a:cxnSpLocks/>
          </p:cNvCxnSpPr>
          <p:nvPr/>
        </p:nvCxnSpPr>
        <p:spPr>
          <a:xfrm flipV="1">
            <a:off x="381000" y="566410"/>
            <a:ext cx="25400" cy="15671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65F80DD-1AA1-4401-A1AA-6A3622A210E1}"/>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pic>
        <p:nvPicPr>
          <p:cNvPr id="28" name="Picture 27" descr="Graphical user interface, text&#10;&#10;Description automatically generated">
            <a:extLst>
              <a:ext uri="{FF2B5EF4-FFF2-40B4-BE49-F238E27FC236}">
                <a16:creationId xmlns:a16="http://schemas.microsoft.com/office/drawing/2014/main" id="{0C13238B-CB4B-4F3C-A412-FB517BC5A8F8}"/>
              </a:ext>
            </a:extLst>
          </p:cNvPr>
          <p:cNvPicPr>
            <a:picLocks noChangeAspect="1"/>
          </p:cNvPicPr>
          <p:nvPr/>
        </p:nvPicPr>
        <p:blipFill rotWithShape="1">
          <a:blip r:embed="rId3">
            <a:extLst>
              <a:ext uri="{28A0092B-C50C-407E-A947-70E740481C1C}">
                <a14:useLocalDpi xmlns:a14="http://schemas.microsoft.com/office/drawing/2010/main" val="0"/>
              </a:ext>
            </a:extLst>
          </a:blip>
          <a:srcRect l="12525" t="20350" r="4996" b="8689"/>
          <a:stretch/>
        </p:blipFill>
        <p:spPr>
          <a:xfrm>
            <a:off x="1292312" y="1493839"/>
            <a:ext cx="9170016" cy="4602161"/>
          </a:xfrm>
          <a:prstGeom prst="rect">
            <a:avLst/>
          </a:prstGeom>
        </p:spPr>
      </p:pic>
      <p:sp>
        <p:nvSpPr>
          <p:cNvPr id="32" name="Rectangle: Single Corner Snipped 31">
            <a:extLst>
              <a:ext uri="{FF2B5EF4-FFF2-40B4-BE49-F238E27FC236}">
                <a16:creationId xmlns:a16="http://schemas.microsoft.com/office/drawing/2014/main" id="{EFD94588-5B2C-49B6-B8CC-4D726A721AC7}"/>
              </a:ext>
            </a:extLst>
          </p:cNvPr>
          <p:cNvSpPr/>
          <p:nvPr/>
        </p:nvSpPr>
        <p:spPr>
          <a:xfrm>
            <a:off x="1064192" y="1371600"/>
            <a:ext cx="1676400" cy="13716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9F51721E-1DC9-4C00-BF2A-A82FE7BEBA87}"/>
              </a:ext>
            </a:extLst>
          </p:cNvPr>
          <p:cNvCxnSpPr>
            <a:cxnSpLocks/>
          </p:cNvCxnSpPr>
          <p:nvPr/>
        </p:nvCxnSpPr>
        <p:spPr>
          <a:xfrm flipH="1">
            <a:off x="354953" y="2133600"/>
            <a:ext cx="1473847"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59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229C-2F25-4BFD-B1A7-1FE4F4462C23}"/>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C9EA98-2F8D-4A45-AAA7-9A9133E17D8D}"/>
              </a:ext>
            </a:extLst>
          </p:cNvPr>
          <p:cNvSpPr/>
          <p:nvPr/>
        </p:nvSpPr>
        <p:spPr>
          <a:xfrm>
            <a:off x="0" y="5638800"/>
            <a:ext cx="12192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0509340-866F-4836-BD1D-F34B69105FF5}"/>
              </a:ext>
            </a:extLst>
          </p:cNvPr>
          <p:cNvSpPr/>
          <p:nvPr/>
        </p:nvSpPr>
        <p:spPr>
          <a:xfrm rot="17216901">
            <a:off x="10000995" y="96094"/>
            <a:ext cx="2019809" cy="20132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6935C9-9C26-4C1F-9566-2F8537E11E15}"/>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57C95A-1275-4DA7-8596-B1F96513F146}"/>
              </a:ext>
            </a:extLst>
          </p:cNvPr>
          <p:cNvPicPr>
            <a:picLocks noChangeAspect="1"/>
          </p:cNvPicPr>
          <p:nvPr/>
        </p:nvPicPr>
        <p:blipFill>
          <a:blip r:embed="rId2"/>
          <a:stretch>
            <a:fillRect/>
          </a:stretch>
        </p:blipFill>
        <p:spPr>
          <a:xfrm>
            <a:off x="633412" y="566737"/>
            <a:ext cx="10925175" cy="5724525"/>
          </a:xfrm>
          <a:prstGeom prst="rect">
            <a:avLst/>
          </a:prstGeom>
        </p:spPr>
      </p:pic>
    </p:spTree>
    <p:extLst>
      <p:ext uri="{BB962C8B-B14F-4D97-AF65-F5344CB8AC3E}">
        <p14:creationId xmlns:p14="http://schemas.microsoft.com/office/powerpoint/2010/main" val="2814360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A453EC-A8F8-4403-856A-BEEBF0B3B854}"/>
              </a:ext>
            </a:extLst>
          </p:cNvPr>
          <p:cNvSpPr>
            <a:spLocks noGrp="1"/>
          </p:cNvSpPr>
          <p:nvPr>
            <p:ph type="title"/>
          </p:nvPr>
        </p:nvSpPr>
        <p:spPr>
          <a:xfrm>
            <a:off x="2844800" y="274638"/>
            <a:ext cx="8737600" cy="1143000"/>
          </a:xfrm>
        </p:spPr>
        <p:txBody>
          <a:bodyPr/>
          <a:lstStyle/>
          <a:p>
            <a:endParaRPr lang="en-US"/>
          </a:p>
        </p:txBody>
      </p:sp>
      <p:sp>
        <p:nvSpPr>
          <p:cNvPr id="11" name="Rectangle 10">
            <a:extLst>
              <a:ext uri="{FF2B5EF4-FFF2-40B4-BE49-F238E27FC236}">
                <a16:creationId xmlns:a16="http://schemas.microsoft.com/office/drawing/2014/main" id="{9531687D-47C6-4027-B22C-5F2637190F5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1FABA9-8B7F-4E43-99FA-2ED04802A360}"/>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FB560EDA-CEE0-419F-8BBB-E83317BE9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4" name="Rectangle: Single Corner Snipped 13">
            <a:extLst>
              <a:ext uri="{FF2B5EF4-FFF2-40B4-BE49-F238E27FC236}">
                <a16:creationId xmlns:a16="http://schemas.microsoft.com/office/drawing/2014/main" id="{AD09CAFE-DF95-4213-9B4C-630865DCA95F}"/>
              </a:ext>
            </a:extLst>
          </p:cNvPr>
          <p:cNvSpPr/>
          <p:nvPr/>
        </p:nvSpPr>
        <p:spPr>
          <a:xfrm>
            <a:off x="762000" y="1219200"/>
            <a:ext cx="10515600" cy="52578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3E7EBA9-4258-44E3-8D88-EC3707EDCF57}"/>
              </a:ext>
            </a:extLst>
          </p:cNvPr>
          <p:cNvSpPr txBox="1"/>
          <p:nvPr/>
        </p:nvSpPr>
        <p:spPr>
          <a:xfrm>
            <a:off x="1320183" y="304800"/>
            <a:ext cx="5984857" cy="523220"/>
          </a:xfrm>
          <a:prstGeom prst="rect">
            <a:avLst/>
          </a:prstGeom>
          <a:noFill/>
        </p:spPr>
        <p:txBody>
          <a:bodyPr wrap="square" rtlCol="0">
            <a:spAutoFit/>
          </a:bodyPr>
          <a:lstStyle/>
          <a:p>
            <a:r>
              <a:rPr lang="en-US" sz="2800" dirty="0">
                <a:solidFill>
                  <a:srgbClr val="376092"/>
                </a:solidFill>
                <a:latin typeface="GothamMedium" pitchFamily="50" charset="0"/>
              </a:rPr>
              <a:t>Social Determinants of Health</a:t>
            </a:r>
          </a:p>
        </p:txBody>
      </p:sp>
      <p:sp>
        <p:nvSpPr>
          <p:cNvPr id="16" name="TextBox 15">
            <a:extLst>
              <a:ext uri="{FF2B5EF4-FFF2-40B4-BE49-F238E27FC236}">
                <a16:creationId xmlns:a16="http://schemas.microsoft.com/office/drawing/2014/main" id="{10B575B3-AF15-43AC-B747-146882C55171}"/>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7" name="TextBox 16">
            <a:extLst>
              <a:ext uri="{FF2B5EF4-FFF2-40B4-BE49-F238E27FC236}">
                <a16:creationId xmlns:a16="http://schemas.microsoft.com/office/drawing/2014/main" id="{D545E2D2-ABE4-4CD4-90E2-E7FB8530DDE9}"/>
              </a:ext>
            </a:extLst>
          </p:cNvPr>
          <p:cNvSpPr txBox="1"/>
          <p:nvPr/>
        </p:nvSpPr>
        <p:spPr>
          <a:xfrm>
            <a:off x="67818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8" name="Straight Connector 17">
            <a:extLst>
              <a:ext uri="{FF2B5EF4-FFF2-40B4-BE49-F238E27FC236}">
                <a16:creationId xmlns:a16="http://schemas.microsoft.com/office/drawing/2014/main" id="{F731BEF3-0828-4BF3-A440-032C2BC6A192}"/>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E2EC71-ED28-484E-8767-EC68C82CE377}"/>
              </a:ext>
            </a:extLst>
          </p:cNvPr>
          <p:cNvCxnSpPr>
            <a:cxnSpLocks/>
          </p:cNvCxnSpPr>
          <p:nvPr/>
        </p:nvCxnSpPr>
        <p:spPr>
          <a:xfrm flipV="1">
            <a:off x="381000" y="566410"/>
            <a:ext cx="25400" cy="15671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A39006-2CD8-417D-A20B-C130CE7AE0E8}"/>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2" name="Rectangle: Single Corner Snipped 21">
            <a:extLst>
              <a:ext uri="{FF2B5EF4-FFF2-40B4-BE49-F238E27FC236}">
                <a16:creationId xmlns:a16="http://schemas.microsoft.com/office/drawing/2014/main" id="{3DFC470A-F4DB-47F4-81B1-924117774EFA}"/>
              </a:ext>
            </a:extLst>
          </p:cNvPr>
          <p:cNvSpPr/>
          <p:nvPr/>
        </p:nvSpPr>
        <p:spPr>
          <a:xfrm>
            <a:off x="1064192" y="1371600"/>
            <a:ext cx="1676400" cy="13716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8CE347A-87B9-496B-9966-295EAB8841A8}"/>
              </a:ext>
            </a:extLst>
          </p:cNvPr>
          <p:cNvCxnSpPr>
            <a:cxnSpLocks/>
          </p:cNvCxnSpPr>
          <p:nvPr/>
        </p:nvCxnSpPr>
        <p:spPr>
          <a:xfrm flipH="1">
            <a:off x="354953" y="2133600"/>
            <a:ext cx="1473847"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19B65F2-7D0B-40BE-A612-9FAD5EB2D23A}"/>
              </a:ext>
            </a:extLst>
          </p:cNvPr>
          <p:cNvPicPr>
            <a:picLocks noChangeAspect="1"/>
          </p:cNvPicPr>
          <p:nvPr/>
        </p:nvPicPr>
        <p:blipFill>
          <a:blip r:embed="rId3"/>
          <a:stretch>
            <a:fillRect/>
          </a:stretch>
        </p:blipFill>
        <p:spPr>
          <a:xfrm>
            <a:off x="2438400" y="1432540"/>
            <a:ext cx="6913562" cy="4594057"/>
          </a:xfrm>
          <a:prstGeom prst="rect">
            <a:avLst/>
          </a:prstGeom>
        </p:spPr>
      </p:pic>
    </p:spTree>
    <p:extLst>
      <p:ext uri="{BB962C8B-B14F-4D97-AF65-F5344CB8AC3E}">
        <p14:creationId xmlns:p14="http://schemas.microsoft.com/office/powerpoint/2010/main" val="3015981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A453EC-A8F8-4403-856A-BEEBF0B3B854}"/>
              </a:ext>
            </a:extLst>
          </p:cNvPr>
          <p:cNvSpPr>
            <a:spLocks noGrp="1"/>
          </p:cNvSpPr>
          <p:nvPr>
            <p:ph type="title"/>
          </p:nvPr>
        </p:nvSpPr>
        <p:spPr>
          <a:xfrm>
            <a:off x="2844800" y="274638"/>
            <a:ext cx="8737600" cy="1143000"/>
          </a:xfrm>
        </p:spPr>
        <p:txBody>
          <a:bodyPr/>
          <a:lstStyle/>
          <a:p>
            <a:endParaRPr lang="en-US"/>
          </a:p>
        </p:txBody>
      </p:sp>
      <p:sp>
        <p:nvSpPr>
          <p:cNvPr id="11" name="Rectangle 10">
            <a:extLst>
              <a:ext uri="{FF2B5EF4-FFF2-40B4-BE49-F238E27FC236}">
                <a16:creationId xmlns:a16="http://schemas.microsoft.com/office/drawing/2014/main" id="{9531687D-47C6-4027-B22C-5F2637190F5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1FABA9-8B7F-4E43-99FA-2ED04802A360}"/>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FB560EDA-CEE0-419F-8BBB-E83317BE9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4" name="Rectangle: Single Corner Snipped 13">
            <a:extLst>
              <a:ext uri="{FF2B5EF4-FFF2-40B4-BE49-F238E27FC236}">
                <a16:creationId xmlns:a16="http://schemas.microsoft.com/office/drawing/2014/main" id="{AD09CAFE-DF95-4213-9B4C-630865DCA95F}"/>
              </a:ext>
            </a:extLst>
          </p:cNvPr>
          <p:cNvSpPr/>
          <p:nvPr/>
        </p:nvSpPr>
        <p:spPr>
          <a:xfrm>
            <a:off x="762000" y="1219200"/>
            <a:ext cx="10515600" cy="52578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3E7EBA9-4258-44E3-8D88-EC3707EDCF57}"/>
              </a:ext>
            </a:extLst>
          </p:cNvPr>
          <p:cNvSpPr txBox="1"/>
          <p:nvPr/>
        </p:nvSpPr>
        <p:spPr>
          <a:xfrm>
            <a:off x="1320183" y="304800"/>
            <a:ext cx="5984857" cy="523220"/>
          </a:xfrm>
          <a:prstGeom prst="rect">
            <a:avLst/>
          </a:prstGeom>
          <a:noFill/>
        </p:spPr>
        <p:txBody>
          <a:bodyPr wrap="square" rtlCol="0">
            <a:spAutoFit/>
          </a:bodyPr>
          <a:lstStyle/>
          <a:p>
            <a:r>
              <a:rPr lang="en-US" sz="2800" dirty="0">
                <a:solidFill>
                  <a:srgbClr val="376092"/>
                </a:solidFill>
                <a:latin typeface="GothamMedium" pitchFamily="50" charset="0"/>
              </a:rPr>
              <a:t>Social Determinants of Health</a:t>
            </a:r>
          </a:p>
        </p:txBody>
      </p:sp>
      <p:sp>
        <p:nvSpPr>
          <p:cNvPr id="16" name="TextBox 15">
            <a:extLst>
              <a:ext uri="{FF2B5EF4-FFF2-40B4-BE49-F238E27FC236}">
                <a16:creationId xmlns:a16="http://schemas.microsoft.com/office/drawing/2014/main" id="{10B575B3-AF15-43AC-B747-146882C55171}"/>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7" name="TextBox 16">
            <a:extLst>
              <a:ext uri="{FF2B5EF4-FFF2-40B4-BE49-F238E27FC236}">
                <a16:creationId xmlns:a16="http://schemas.microsoft.com/office/drawing/2014/main" id="{D545E2D2-ABE4-4CD4-90E2-E7FB8530DDE9}"/>
              </a:ext>
            </a:extLst>
          </p:cNvPr>
          <p:cNvSpPr txBox="1"/>
          <p:nvPr/>
        </p:nvSpPr>
        <p:spPr>
          <a:xfrm>
            <a:off x="67818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8" name="Straight Connector 17">
            <a:extLst>
              <a:ext uri="{FF2B5EF4-FFF2-40B4-BE49-F238E27FC236}">
                <a16:creationId xmlns:a16="http://schemas.microsoft.com/office/drawing/2014/main" id="{F731BEF3-0828-4BF3-A440-032C2BC6A192}"/>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E2EC71-ED28-484E-8767-EC68C82CE377}"/>
              </a:ext>
            </a:extLst>
          </p:cNvPr>
          <p:cNvCxnSpPr>
            <a:cxnSpLocks/>
          </p:cNvCxnSpPr>
          <p:nvPr/>
        </p:nvCxnSpPr>
        <p:spPr>
          <a:xfrm flipV="1">
            <a:off x="381000" y="566410"/>
            <a:ext cx="25400" cy="15671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A39006-2CD8-417D-A20B-C130CE7AE0E8}"/>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2" name="Rectangle: Single Corner Snipped 21">
            <a:extLst>
              <a:ext uri="{FF2B5EF4-FFF2-40B4-BE49-F238E27FC236}">
                <a16:creationId xmlns:a16="http://schemas.microsoft.com/office/drawing/2014/main" id="{3DFC470A-F4DB-47F4-81B1-924117774EFA}"/>
              </a:ext>
            </a:extLst>
          </p:cNvPr>
          <p:cNvSpPr/>
          <p:nvPr/>
        </p:nvSpPr>
        <p:spPr>
          <a:xfrm>
            <a:off x="1064192" y="1371600"/>
            <a:ext cx="1676400" cy="13716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8CE347A-87B9-496B-9966-295EAB8841A8}"/>
              </a:ext>
            </a:extLst>
          </p:cNvPr>
          <p:cNvCxnSpPr>
            <a:cxnSpLocks/>
          </p:cNvCxnSpPr>
          <p:nvPr/>
        </p:nvCxnSpPr>
        <p:spPr>
          <a:xfrm flipH="1">
            <a:off x="354953" y="2133600"/>
            <a:ext cx="1473847"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98DF83-E8B8-4155-AE4A-3DDDE56728B4}"/>
              </a:ext>
            </a:extLst>
          </p:cNvPr>
          <p:cNvSpPr txBox="1"/>
          <p:nvPr/>
        </p:nvSpPr>
        <p:spPr>
          <a:xfrm>
            <a:off x="2034472" y="1528532"/>
            <a:ext cx="8100128" cy="954107"/>
          </a:xfrm>
          <a:prstGeom prst="rect">
            <a:avLst/>
          </a:prstGeom>
          <a:noFill/>
        </p:spPr>
        <p:txBody>
          <a:bodyPr wrap="square" rtlCol="0">
            <a:spAutoFit/>
          </a:bodyPr>
          <a:lstStyle/>
          <a:p>
            <a:r>
              <a:rPr lang="en-US" sz="2800" dirty="0">
                <a:latin typeface="GothamMedium" pitchFamily="50" charset="0"/>
              </a:rPr>
              <a:t>The </a:t>
            </a:r>
            <a:r>
              <a:rPr lang="en-US" sz="2800" dirty="0">
                <a:solidFill>
                  <a:srgbClr val="AC30CE"/>
                </a:solidFill>
                <a:latin typeface="Gotham Bold" panose="02000803030000020004" pitchFamily="2" charset="0"/>
              </a:rPr>
              <a:t>most common populations </a:t>
            </a:r>
            <a:r>
              <a:rPr lang="en-US" sz="2800" dirty="0">
                <a:latin typeface="GothamMedium" pitchFamily="50" charset="0"/>
              </a:rPr>
              <a:t>targeted for social determinants of health programs:</a:t>
            </a:r>
            <a:endParaRPr lang="en-US" sz="3200" dirty="0">
              <a:latin typeface="GothamMedium" pitchFamily="50" charset="0"/>
            </a:endParaRPr>
          </a:p>
        </p:txBody>
      </p:sp>
      <p:sp>
        <p:nvSpPr>
          <p:cNvPr id="29" name="TextBox 28">
            <a:extLst>
              <a:ext uri="{FF2B5EF4-FFF2-40B4-BE49-F238E27FC236}">
                <a16:creationId xmlns:a16="http://schemas.microsoft.com/office/drawing/2014/main" id="{D61A05E7-7FA6-42D0-AD38-D5B78E89BFE2}"/>
              </a:ext>
            </a:extLst>
          </p:cNvPr>
          <p:cNvSpPr txBox="1"/>
          <p:nvPr/>
        </p:nvSpPr>
        <p:spPr>
          <a:xfrm>
            <a:off x="1504199" y="4816566"/>
            <a:ext cx="2599792" cy="707886"/>
          </a:xfrm>
          <a:prstGeom prst="rect">
            <a:avLst/>
          </a:prstGeom>
          <a:noFill/>
        </p:spPr>
        <p:txBody>
          <a:bodyPr wrap="square" rtlCol="0">
            <a:spAutoFit/>
          </a:bodyPr>
          <a:lstStyle/>
          <a:p>
            <a:pPr algn="ctr"/>
            <a:r>
              <a:rPr lang="en-US" sz="2000" dirty="0">
                <a:latin typeface="GothamMedium" pitchFamily="50" charset="0"/>
              </a:rPr>
              <a:t>Homeless/Housing </a:t>
            </a:r>
          </a:p>
          <a:p>
            <a:pPr algn="ctr"/>
            <a:r>
              <a:rPr lang="en-US" sz="2000" dirty="0">
                <a:latin typeface="GothamMedium" pitchFamily="50" charset="0"/>
              </a:rPr>
              <a:t>Insecure (87%)</a:t>
            </a:r>
            <a:endParaRPr lang="en-US" sz="2400" dirty="0">
              <a:latin typeface="GothamMedium" pitchFamily="50" charset="0"/>
            </a:endParaRPr>
          </a:p>
        </p:txBody>
      </p:sp>
      <p:sp>
        <p:nvSpPr>
          <p:cNvPr id="33" name="TextBox 32">
            <a:extLst>
              <a:ext uri="{FF2B5EF4-FFF2-40B4-BE49-F238E27FC236}">
                <a16:creationId xmlns:a16="http://schemas.microsoft.com/office/drawing/2014/main" id="{30F594C5-071A-4B7D-9B38-6E462787127F}"/>
              </a:ext>
            </a:extLst>
          </p:cNvPr>
          <p:cNvSpPr txBox="1"/>
          <p:nvPr/>
        </p:nvSpPr>
        <p:spPr>
          <a:xfrm>
            <a:off x="4659570" y="4797097"/>
            <a:ext cx="2599792" cy="707886"/>
          </a:xfrm>
          <a:prstGeom prst="rect">
            <a:avLst/>
          </a:prstGeom>
          <a:noFill/>
        </p:spPr>
        <p:txBody>
          <a:bodyPr wrap="square" rtlCol="0">
            <a:spAutoFit/>
          </a:bodyPr>
          <a:lstStyle/>
          <a:p>
            <a:pPr algn="ctr"/>
            <a:r>
              <a:rPr lang="en-US" sz="2000" dirty="0">
                <a:latin typeface="GothamMedium" pitchFamily="50" charset="0"/>
              </a:rPr>
              <a:t>Pregnant individuals (73%)</a:t>
            </a:r>
            <a:endParaRPr lang="en-US" sz="2400" dirty="0">
              <a:latin typeface="GothamMedium" pitchFamily="50" charset="0"/>
            </a:endParaRPr>
          </a:p>
        </p:txBody>
      </p:sp>
      <p:sp>
        <p:nvSpPr>
          <p:cNvPr id="35" name="TextBox 34">
            <a:extLst>
              <a:ext uri="{FF2B5EF4-FFF2-40B4-BE49-F238E27FC236}">
                <a16:creationId xmlns:a16="http://schemas.microsoft.com/office/drawing/2014/main" id="{427E6A6F-82FA-43F2-92FB-BCEC82444A52}"/>
              </a:ext>
            </a:extLst>
          </p:cNvPr>
          <p:cNvSpPr txBox="1"/>
          <p:nvPr/>
        </p:nvSpPr>
        <p:spPr>
          <a:xfrm>
            <a:off x="7814941" y="4773162"/>
            <a:ext cx="2599792" cy="1015663"/>
          </a:xfrm>
          <a:prstGeom prst="rect">
            <a:avLst/>
          </a:prstGeom>
          <a:noFill/>
        </p:spPr>
        <p:txBody>
          <a:bodyPr wrap="square" rtlCol="0">
            <a:spAutoFit/>
          </a:bodyPr>
          <a:lstStyle/>
          <a:p>
            <a:pPr algn="ctr"/>
            <a:r>
              <a:rPr lang="en-US" sz="2000" dirty="0">
                <a:latin typeface="GothamMedium" pitchFamily="50" charset="0"/>
              </a:rPr>
              <a:t>Adults with serious mental illness (67%)</a:t>
            </a:r>
            <a:endParaRPr lang="en-US" sz="2400" dirty="0">
              <a:latin typeface="GothamMedium" pitchFamily="50" charset="0"/>
            </a:endParaRPr>
          </a:p>
        </p:txBody>
      </p:sp>
      <p:sp>
        <p:nvSpPr>
          <p:cNvPr id="44" name="Rectangle: Rounded Corners 43">
            <a:extLst>
              <a:ext uri="{FF2B5EF4-FFF2-40B4-BE49-F238E27FC236}">
                <a16:creationId xmlns:a16="http://schemas.microsoft.com/office/drawing/2014/main" id="{7D3255B6-7C42-4FE3-9D1D-8B5349E42829}"/>
              </a:ext>
            </a:extLst>
          </p:cNvPr>
          <p:cNvSpPr/>
          <p:nvPr/>
        </p:nvSpPr>
        <p:spPr>
          <a:xfrm>
            <a:off x="4935810" y="2873819"/>
            <a:ext cx="1990192" cy="165561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Pregnant lady">
            <a:extLst>
              <a:ext uri="{FF2B5EF4-FFF2-40B4-BE49-F238E27FC236}">
                <a16:creationId xmlns:a16="http://schemas.microsoft.com/office/drawing/2014/main" id="{F8EA4D7F-FD5D-41F1-87DB-4803AD8D53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2912" y="3137699"/>
            <a:ext cx="1269374" cy="1269374"/>
          </a:xfrm>
          <a:prstGeom prst="rect">
            <a:avLst/>
          </a:prstGeom>
        </p:spPr>
      </p:pic>
      <p:sp>
        <p:nvSpPr>
          <p:cNvPr id="42" name="Rectangle: Rounded Corners 41">
            <a:extLst>
              <a:ext uri="{FF2B5EF4-FFF2-40B4-BE49-F238E27FC236}">
                <a16:creationId xmlns:a16="http://schemas.microsoft.com/office/drawing/2014/main" id="{2D6E8B35-A373-4B88-AD8B-B09667836FE1}"/>
              </a:ext>
            </a:extLst>
          </p:cNvPr>
          <p:cNvSpPr/>
          <p:nvPr/>
        </p:nvSpPr>
        <p:spPr>
          <a:xfrm>
            <a:off x="1819808" y="2895600"/>
            <a:ext cx="1990192" cy="1655618"/>
          </a:xfrm>
          <a:prstGeom prst="roundRect">
            <a:avLst/>
          </a:prstGeom>
          <a:solidFill>
            <a:srgbClr val="EBF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Home">
            <a:extLst>
              <a:ext uri="{FF2B5EF4-FFF2-40B4-BE49-F238E27FC236}">
                <a16:creationId xmlns:a16="http://schemas.microsoft.com/office/drawing/2014/main" id="{FBAB7D20-3BAA-4BD5-AEFF-5E2A93E07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1312" y="3133530"/>
            <a:ext cx="1370432" cy="1370432"/>
          </a:xfrm>
          <a:prstGeom prst="rect">
            <a:avLst/>
          </a:prstGeom>
        </p:spPr>
      </p:pic>
      <p:sp>
        <p:nvSpPr>
          <p:cNvPr id="46" name="Rectangle: Rounded Corners 45">
            <a:extLst>
              <a:ext uri="{FF2B5EF4-FFF2-40B4-BE49-F238E27FC236}">
                <a16:creationId xmlns:a16="http://schemas.microsoft.com/office/drawing/2014/main" id="{3C3EB776-155A-4334-B297-FDC2D1F96CC7}"/>
              </a:ext>
            </a:extLst>
          </p:cNvPr>
          <p:cNvSpPr/>
          <p:nvPr/>
        </p:nvSpPr>
        <p:spPr>
          <a:xfrm>
            <a:off x="8051813" y="2892226"/>
            <a:ext cx="1990192" cy="1655618"/>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Head with gears">
            <a:extLst>
              <a:ext uri="{FF2B5EF4-FFF2-40B4-BE49-F238E27FC236}">
                <a16:creationId xmlns:a16="http://schemas.microsoft.com/office/drawing/2014/main" id="{AD473C40-FE98-4666-B8E9-9FDD220D0D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9864" y="3142657"/>
            <a:ext cx="1295400" cy="1295400"/>
          </a:xfrm>
          <a:prstGeom prst="rect">
            <a:avLst/>
          </a:prstGeom>
        </p:spPr>
      </p:pic>
    </p:spTree>
    <p:extLst>
      <p:ext uri="{BB962C8B-B14F-4D97-AF65-F5344CB8AC3E}">
        <p14:creationId xmlns:p14="http://schemas.microsoft.com/office/powerpoint/2010/main" val="4144871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CADE-B859-47D7-B5AC-454EA55AE338}"/>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22476365-7968-4758-9E3D-F4401AB6E5BF}"/>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BBB9D51-6B70-4FDD-B16F-E8AB57ABF0B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2A8D0A13-EB92-4103-99D5-D0538636F3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3" name="Rectangle: Single Corner Snipped 12">
            <a:extLst>
              <a:ext uri="{FF2B5EF4-FFF2-40B4-BE49-F238E27FC236}">
                <a16:creationId xmlns:a16="http://schemas.microsoft.com/office/drawing/2014/main" id="{1616D652-6574-42AE-80F0-546E78F5BEB4}"/>
              </a:ext>
            </a:extLst>
          </p:cNvPr>
          <p:cNvSpPr/>
          <p:nvPr/>
        </p:nvSpPr>
        <p:spPr>
          <a:xfrm>
            <a:off x="762000" y="1219200"/>
            <a:ext cx="10515600" cy="52578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BDA1B17-EDF1-4787-93E0-D2A399A31A7F}"/>
              </a:ext>
            </a:extLst>
          </p:cNvPr>
          <p:cNvSpPr txBox="1"/>
          <p:nvPr/>
        </p:nvSpPr>
        <p:spPr>
          <a:xfrm>
            <a:off x="1320183" y="304800"/>
            <a:ext cx="5984857" cy="523220"/>
          </a:xfrm>
          <a:prstGeom prst="rect">
            <a:avLst/>
          </a:prstGeom>
          <a:noFill/>
        </p:spPr>
        <p:txBody>
          <a:bodyPr wrap="square" rtlCol="0">
            <a:spAutoFit/>
          </a:bodyPr>
          <a:lstStyle/>
          <a:p>
            <a:r>
              <a:rPr lang="en-US" sz="2800" dirty="0">
                <a:solidFill>
                  <a:srgbClr val="376092"/>
                </a:solidFill>
                <a:latin typeface="GothamMedium" pitchFamily="50" charset="0"/>
              </a:rPr>
              <a:t>Social Determinants of Health</a:t>
            </a:r>
          </a:p>
        </p:txBody>
      </p:sp>
      <p:sp>
        <p:nvSpPr>
          <p:cNvPr id="15" name="TextBox 14">
            <a:extLst>
              <a:ext uri="{FF2B5EF4-FFF2-40B4-BE49-F238E27FC236}">
                <a16:creationId xmlns:a16="http://schemas.microsoft.com/office/drawing/2014/main" id="{21A0BED1-8E10-4D55-8E4B-37E999B285D3}"/>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6" name="TextBox 15">
            <a:extLst>
              <a:ext uri="{FF2B5EF4-FFF2-40B4-BE49-F238E27FC236}">
                <a16:creationId xmlns:a16="http://schemas.microsoft.com/office/drawing/2014/main" id="{F65819CF-9B40-4984-840C-BC18E3BF4C93}"/>
              </a:ext>
            </a:extLst>
          </p:cNvPr>
          <p:cNvSpPr txBox="1"/>
          <p:nvPr/>
        </p:nvSpPr>
        <p:spPr>
          <a:xfrm>
            <a:off x="67818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7" name="Straight Connector 16">
            <a:extLst>
              <a:ext uri="{FF2B5EF4-FFF2-40B4-BE49-F238E27FC236}">
                <a16:creationId xmlns:a16="http://schemas.microsoft.com/office/drawing/2014/main" id="{40810562-E524-47CE-8A52-A0C0E100C2F8}"/>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FBFC0E2-7317-487F-94EA-9DB903EE63A6}"/>
              </a:ext>
            </a:extLst>
          </p:cNvPr>
          <p:cNvCxnSpPr>
            <a:cxnSpLocks/>
          </p:cNvCxnSpPr>
          <p:nvPr/>
        </p:nvCxnSpPr>
        <p:spPr>
          <a:xfrm flipV="1">
            <a:off x="381000" y="566410"/>
            <a:ext cx="25400" cy="15671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9CA359-714B-4154-B300-50D1FB57B653}"/>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0" name="Rectangle: Single Corner Snipped 19">
            <a:extLst>
              <a:ext uri="{FF2B5EF4-FFF2-40B4-BE49-F238E27FC236}">
                <a16:creationId xmlns:a16="http://schemas.microsoft.com/office/drawing/2014/main" id="{37B91CC9-5699-4A39-9D63-2F107D1FF2D9}"/>
              </a:ext>
            </a:extLst>
          </p:cNvPr>
          <p:cNvSpPr/>
          <p:nvPr/>
        </p:nvSpPr>
        <p:spPr>
          <a:xfrm>
            <a:off x="1064192" y="1371600"/>
            <a:ext cx="1676400" cy="13716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14E7BA5-3ABD-4446-8417-381B3B38C0BF}"/>
              </a:ext>
            </a:extLst>
          </p:cNvPr>
          <p:cNvCxnSpPr>
            <a:cxnSpLocks/>
          </p:cNvCxnSpPr>
          <p:nvPr/>
        </p:nvCxnSpPr>
        <p:spPr>
          <a:xfrm flipH="1">
            <a:off x="354953" y="2133600"/>
            <a:ext cx="1473847"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pic>
        <p:nvPicPr>
          <p:cNvPr id="34" name="Graphic 33" descr="Research">
            <a:extLst>
              <a:ext uri="{FF2B5EF4-FFF2-40B4-BE49-F238E27FC236}">
                <a16:creationId xmlns:a16="http://schemas.microsoft.com/office/drawing/2014/main" id="{BDB6A569-7503-4997-9E6B-41B96747B4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7911" y="1290875"/>
            <a:ext cx="5158161" cy="5158161"/>
          </a:xfrm>
          <a:prstGeom prst="rect">
            <a:avLst/>
          </a:prstGeom>
        </p:spPr>
      </p:pic>
      <p:sp>
        <p:nvSpPr>
          <p:cNvPr id="22" name="TextBox 21">
            <a:extLst>
              <a:ext uri="{FF2B5EF4-FFF2-40B4-BE49-F238E27FC236}">
                <a16:creationId xmlns:a16="http://schemas.microsoft.com/office/drawing/2014/main" id="{AAF3E576-4DDF-4070-A45E-3E331DAA9A61}"/>
              </a:ext>
            </a:extLst>
          </p:cNvPr>
          <p:cNvSpPr txBox="1"/>
          <p:nvPr/>
        </p:nvSpPr>
        <p:spPr>
          <a:xfrm>
            <a:off x="2235847" y="1932444"/>
            <a:ext cx="8100128" cy="2677656"/>
          </a:xfrm>
          <a:prstGeom prst="rect">
            <a:avLst/>
          </a:prstGeom>
          <a:noFill/>
        </p:spPr>
        <p:txBody>
          <a:bodyPr wrap="square" rtlCol="0">
            <a:spAutoFit/>
          </a:bodyPr>
          <a:lstStyle/>
          <a:p>
            <a:r>
              <a:rPr lang="en-US" sz="3600" dirty="0">
                <a:solidFill>
                  <a:srgbClr val="AC30CE"/>
                </a:solidFill>
                <a:latin typeface="Gotham Bold" panose="02000803030000020004" pitchFamily="2" charset="0"/>
              </a:rPr>
              <a:t>50%</a:t>
            </a:r>
            <a:r>
              <a:rPr lang="en-US" sz="3600" dirty="0">
                <a:latin typeface="GothamMedium" pitchFamily="50" charset="0"/>
              </a:rPr>
              <a:t> </a:t>
            </a:r>
            <a:r>
              <a:rPr lang="en-US" sz="3200" dirty="0">
                <a:latin typeface="GothamMedium" pitchFamily="50" charset="0"/>
              </a:rPr>
              <a:t>of Medicaid MCOs utilized an internally developed or adapted SDOH screening tool.</a:t>
            </a:r>
          </a:p>
          <a:p>
            <a:endParaRPr lang="en-US" sz="3200" dirty="0">
              <a:latin typeface="GothamMedium" pitchFamily="50" charset="0"/>
            </a:endParaRPr>
          </a:p>
          <a:p>
            <a:r>
              <a:rPr lang="en-US" sz="3600" dirty="0">
                <a:solidFill>
                  <a:srgbClr val="27C79D"/>
                </a:solidFill>
                <a:latin typeface="Gotham Bold" panose="02000803030000020004" pitchFamily="2" charset="0"/>
              </a:rPr>
              <a:t>13% </a:t>
            </a:r>
            <a:r>
              <a:rPr lang="en-US" sz="3200" dirty="0">
                <a:latin typeface="GothamMedium" pitchFamily="50" charset="0"/>
              </a:rPr>
              <a:t>did not use a screening tool.</a:t>
            </a:r>
            <a:endParaRPr lang="en-US" sz="3600" dirty="0">
              <a:latin typeface="GothamMedium" pitchFamily="50" charset="0"/>
            </a:endParaRPr>
          </a:p>
        </p:txBody>
      </p:sp>
    </p:spTree>
    <p:extLst>
      <p:ext uri="{BB962C8B-B14F-4D97-AF65-F5344CB8AC3E}">
        <p14:creationId xmlns:p14="http://schemas.microsoft.com/office/powerpoint/2010/main" val="3011015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55FA-52F9-4EFE-BB70-0EF4FE051E93}"/>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5CE9EC6F-34DE-4F66-B779-DBAC479880CA}"/>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BA8C6D4-3652-4BBB-99E6-E838C6EF4BE8}"/>
              </a:ext>
            </a:extLst>
          </p:cNvPr>
          <p:cNvSpPr/>
          <p:nvPr/>
        </p:nvSpPr>
        <p:spPr>
          <a:xfrm>
            <a:off x="11125200" y="0"/>
            <a:ext cx="1066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6A046815-5284-4013-9622-99416BB1B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016" y="152400"/>
            <a:ext cx="867417" cy="1241394"/>
          </a:xfrm>
          <a:prstGeom prst="rect">
            <a:avLst/>
          </a:prstGeom>
        </p:spPr>
      </p:pic>
      <p:sp>
        <p:nvSpPr>
          <p:cNvPr id="13" name="Rectangle: Single Corner Snipped 12">
            <a:extLst>
              <a:ext uri="{FF2B5EF4-FFF2-40B4-BE49-F238E27FC236}">
                <a16:creationId xmlns:a16="http://schemas.microsoft.com/office/drawing/2014/main" id="{8A68E8A1-3596-46EB-93C2-45656EE57BA4}"/>
              </a:ext>
            </a:extLst>
          </p:cNvPr>
          <p:cNvSpPr/>
          <p:nvPr/>
        </p:nvSpPr>
        <p:spPr>
          <a:xfrm>
            <a:off x="762000" y="1219200"/>
            <a:ext cx="10515600" cy="52578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F4AC5C1-468E-4DF3-A323-23C898DC9FA0}"/>
              </a:ext>
            </a:extLst>
          </p:cNvPr>
          <p:cNvSpPr txBox="1"/>
          <p:nvPr/>
        </p:nvSpPr>
        <p:spPr>
          <a:xfrm>
            <a:off x="1320183" y="304800"/>
            <a:ext cx="5984857" cy="523220"/>
          </a:xfrm>
          <a:prstGeom prst="rect">
            <a:avLst/>
          </a:prstGeom>
          <a:noFill/>
        </p:spPr>
        <p:txBody>
          <a:bodyPr wrap="square" rtlCol="0">
            <a:spAutoFit/>
          </a:bodyPr>
          <a:lstStyle/>
          <a:p>
            <a:r>
              <a:rPr lang="en-US" sz="2800" dirty="0">
                <a:solidFill>
                  <a:srgbClr val="376092"/>
                </a:solidFill>
                <a:latin typeface="GothamMedium" pitchFamily="50" charset="0"/>
              </a:rPr>
              <a:t>Social Determinants of Health</a:t>
            </a:r>
          </a:p>
        </p:txBody>
      </p:sp>
      <p:sp>
        <p:nvSpPr>
          <p:cNvPr id="15" name="TextBox 14">
            <a:extLst>
              <a:ext uri="{FF2B5EF4-FFF2-40B4-BE49-F238E27FC236}">
                <a16:creationId xmlns:a16="http://schemas.microsoft.com/office/drawing/2014/main" id="{52D9B653-C26B-4505-BEAB-AB7EC1185A82}"/>
              </a:ext>
            </a:extLst>
          </p:cNvPr>
          <p:cNvSpPr txBox="1"/>
          <p:nvPr/>
        </p:nvSpPr>
        <p:spPr>
          <a:xfrm>
            <a:off x="812153"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sp>
        <p:nvSpPr>
          <p:cNvPr id="16" name="TextBox 15">
            <a:extLst>
              <a:ext uri="{FF2B5EF4-FFF2-40B4-BE49-F238E27FC236}">
                <a16:creationId xmlns:a16="http://schemas.microsoft.com/office/drawing/2014/main" id="{7F7E8914-E8D2-424B-A80F-DBDCE2351801}"/>
              </a:ext>
            </a:extLst>
          </p:cNvPr>
          <p:cNvSpPr txBox="1"/>
          <p:nvPr/>
        </p:nvSpPr>
        <p:spPr>
          <a:xfrm>
            <a:off x="6781800" y="-41196"/>
            <a:ext cx="609600" cy="1107996"/>
          </a:xfrm>
          <a:prstGeom prst="rect">
            <a:avLst/>
          </a:prstGeom>
          <a:noFill/>
        </p:spPr>
        <p:txBody>
          <a:bodyPr wrap="square" rtlCol="0">
            <a:spAutoFit/>
          </a:bodyPr>
          <a:lstStyle/>
          <a:p>
            <a:r>
              <a:rPr lang="en-US" sz="6600" dirty="0">
                <a:solidFill>
                  <a:srgbClr val="376092"/>
                </a:solidFill>
                <a:latin typeface="Gotham Book" pitchFamily="50" charset="0"/>
              </a:rPr>
              <a:t>]</a:t>
            </a:r>
          </a:p>
        </p:txBody>
      </p:sp>
      <p:cxnSp>
        <p:nvCxnSpPr>
          <p:cNvPr id="17" name="Straight Connector 16">
            <a:extLst>
              <a:ext uri="{FF2B5EF4-FFF2-40B4-BE49-F238E27FC236}">
                <a16:creationId xmlns:a16="http://schemas.microsoft.com/office/drawing/2014/main" id="{5D76DBC9-616C-40FC-94C6-DB380170111C}"/>
              </a:ext>
            </a:extLst>
          </p:cNvPr>
          <p:cNvCxnSpPr>
            <a:cxnSpLocks/>
          </p:cNvCxnSpPr>
          <p:nvPr/>
        </p:nvCxnSpPr>
        <p:spPr>
          <a:xfrm flipH="1">
            <a:off x="381000" y="609600"/>
            <a:ext cx="624840"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A8F2E5-E1E3-4607-92E8-BC472F841478}"/>
              </a:ext>
            </a:extLst>
          </p:cNvPr>
          <p:cNvCxnSpPr>
            <a:cxnSpLocks/>
          </p:cNvCxnSpPr>
          <p:nvPr/>
        </p:nvCxnSpPr>
        <p:spPr>
          <a:xfrm flipV="1">
            <a:off x="381000" y="566410"/>
            <a:ext cx="25400" cy="156719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E8E8C4B-8A35-42DB-8117-61C7E0C6656B}"/>
              </a:ext>
            </a:extLst>
          </p:cNvPr>
          <p:cNvSpPr txBox="1"/>
          <p:nvPr/>
        </p:nvSpPr>
        <p:spPr>
          <a:xfrm>
            <a:off x="6477000" y="616982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0" name="Rectangle: Single Corner Snipped 19">
            <a:extLst>
              <a:ext uri="{FF2B5EF4-FFF2-40B4-BE49-F238E27FC236}">
                <a16:creationId xmlns:a16="http://schemas.microsoft.com/office/drawing/2014/main" id="{899B69AC-B4DC-4700-8821-21A6389188C2}"/>
              </a:ext>
            </a:extLst>
          </p:cNvPr>
          <p:cNvSpPr/>
          <p:nvPr/>
        </p:nvSpPr>
        <p:spPr>
          <a:xfrm>
            <a:off x="1064192" y="1371600"/>
            <a:ext cx="1676400" cy="1371600"/>
          </a:xfrm>
          <a:prstGeom prst="snip1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E92B40BE-3A97-4EBE-9748-581BD8E760A1}"/>
              </a:ext>
            </a:extLst>
          </p:cNvPr>
          <p:cNvCxnSpPr>
            <a:cxnSpLocks/>
          </p:cNvCxnSpPr>
          <p:nvPr/>
        </p:nvCxnSpPr>
        <p:spPr>
          <a:xfrm flipH="1">
            <a:off x="354953" y="2133600"/>
            <a:ext cx="1473847" cy="0"/>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9CB4167-7F55-49C7-9E6E-52F47E2807CE}"/>
              </a:ext>
            </a:extLst>
          </p:cNvPr>
          <p:cNvSpPr txBox="1"/>
          <p:nvPr/>
        </p:nvSpPr>
        <p:spPr>
          <a:xfrm>
            <a:off x="2183752" y="1752600"/>
            <a:ext cx="8255647" cy="523220"/>
          </a:xfrm>
          <a:prstGeom prst="rect">
            <a:avLst/>
          </a:prstGeom>
          <a:noFill/>
        </p:spPr>
        <p:txBody>
          <a:bodyPr wrap="square" rtlCol="0">
            <a:spAutoFit/>
          </a:bodyPr>
          <a:lstStyle/>
          <a:p>
            <a:r>
              <a:rPr lang="en-US" sz="2800" dirty="0">
                <a:solidFill>
                  <a:srgbClr val="27C79D"/>
                </a:solidFill>
                <a:latin typeface="Gotham Bold" panose="02000803030000020004" pitchFamily="2" charset="0"/>
              </a:rPr>
              <a:t>Top barriers </a:t>
            </a:r>
            <a:r>
              <a:rPr lang="en-US" sz="2800" dirty="0">
                <a:latin typeface="GothamMedium" pitchFamily="50" charset="0"/>
              </a:rPr>
              <a:t>to serving member social needs </a:t>
            </a:r>
          </a:p>
        </p:txBody>
      </p:sp>
      <p:sp>
        <p:nvSpPr>
          <p:cNvPr id="26" name="TextBox 25">
            <a:extLst>
              <a:ext uri="{FF2B5EF4-FFF2-40B4-BE49-F238E27FC236}">
                <a16:creationId xmlns:a16="http://schemas.microsoft.com/office/drawing/2014/main" id="{A528D61A-B1BB-40AD-BA42-6131451DC508}"/>
              </a:ext>
            </a:extLst>
          </p:cNvPr>
          <p:cNvSpPr txBox="1"/>
          <p:nvPr/>
        </p:nvSpPr>
        <p:spPr>
          <a:xfrm>
            <a:off x="1954642" y="3437451"/>
            <a:ext cx="3236577" cy="707886"/>
          </a:xfrm>
          <a:prstGeom prst="rect">
            <a:avLst/>
          </a:prstGeom>
          <a:noFill/>
        </p:spPr>
        <p:txBody>
          <a:bodyPr wrap="square" rtlCol="0">
            <a:spAutoFit/>
          </a:bodyPr>
          <a:lstStyle/>
          <a:p>
            <a:pPr algn="ctr"/>
            <a:r>
              <a:rPr lang="en-US" sz="2000" dirty="0">
                <a:latin typeface="GothamMedium" pitchFamily="50" charset="0"/>
              </a:rPr>
              <a:t>High rate of member churn</a:t>
            </a:r>
          </a:p>
        </p:txBody>
      </p:sp>
      <p:sp>
        <p:nvSpPr>
          <p:cNvPr id="28" name="TextBox 27">
            <a:extLst>
              <a:ext uri="{FF2B5EF4-FFF2-40B4-BE49-F238E27FC236}">
                <a16:creationId xmlns:a16="http://schemas.microsoft.com/office/drawing/2014/main" id="{0903D0C6-C2EA-4753-9AD3-DEC5707F100E}"/>
              </a:ext>
            </a:extLst>
          </p:cNvPr>
          <p:cNvSpPr txBox="1"/>
          <p:nvPr/>
        </p:nvSpPr>
        <p:spPr>
          <a:xfrm>
            <a:off x="1624442" y="5277129"/>
            <a:ext cx="3836047" cy="707886"/>
          </a:xfrm>
          <a:prstGeom prst="rect">
            <a:avLst/>
          </a:prstGeom>
          <a:noFill/>
        </p:spPr>
        <p:txBody>
          <a:bodyPr wrap="square" rtlCol="0">
            <a:spAutoFit/>
          </a:bodyPr>
          <a:lstStyle/>
          <a:p>
            <a:pPr algn="ctr"/>
            <a:r>
              <a:rPr lang="en-US" sz="2000" dirty="0">
                <a:latin typeface="GothamMedium" pitchFamily="50" charset="0"/>
              </a:rPr>
              <a:t>CBO capacity and financial support</a:t>
            </a:r>
          </a:p>
        </p:txBody>
      </p:sp>
      <p:sp>
        <p:nvSpPr>
          <p:cNvPr id="30" name="TextBox 29">
            <a:extLst>
              <a:ext uri="{FF2B5EF4-FFF2-40B4-BE49-F238E27FC236}">
                <a16:creationId xmlns:a16="http://schemas.microsoft.com/office/drawing/2014/main" id="{E0C50A95-3642-44A1-B856-92CF5ACFE52B}"/>
              </a:ext>
            </a:extLst>
          </p:cNvPr>
          <p:cNvSpPr txBox="1"/>
          <p:nvPr/>
        </p:nvSpPr>
        <p:spPr>
          <a:xfrm>
            <a:off x="6729842" y="3450331"/>
            <a:ext cx="3403600" cy="400110"/>
          </a:xfrm>
          <a:prstGeom prst="rect">
            <a:avLst/>
          </a:prstGeom>
          <a:noFill/>
        </p:spPr>
        <p:txBody>
          <a:bodyPr wrap="square" rtlCol="0">
            <a:spAutoFit/>
          </a:bodyPr>
          <a:lstStyle/>
          <a:p>
            <a:pPr algn="ctr"/>
            <a:r>
              <a:rPr lang="en-US" sz="2000" dirty="0">
                <a:latin typeface="GothamMedium" pitchFamily="50" charset="0"/>
              </a:rPr>
              <a:t>Unsustainable resources</a:t>
            </a:r>
          </a:p>
        </p:txBody>
      </p:sp>
      <p:sp>
        <p:nvSpPr>
          <p:cNvPr id="32" name="TextBox 31">
            <a:extLst>
              <a:ext uri="{FF2B5EF4-FFF2-40B4-BE49-F238E27FC236}">
                <a16:creationId xmlns:a16="http://schemas.microsoft.com/office/drawing/2014/main" id="{7E1DDD7D-9048-48F0-BAD0-98DF0021AF6E}"/>
              </a:ext>
            </a:extLst>
          </p:cNvPr>
          <p:cNvSpPr txBox="1"/>
          <p:nvPr/>
        </p:nvSpPr>
        <p:spPr>
          <a:xfrm>
            <a:off x="6550081" y="5311914"/>
            <a:ext cx="3733800" cy="707886"/>
          </a:xfrm>
          <a:prstGeom prst="rect">
            <a:avLst/>
          </a:prstGeom>
          <a:noFill/>
        </p:spPr>
        <p:txBody>
          <a:bodyPr wrap="square" rtlCol="0">
            <a:spAutoFit/>
          </a:bodyPr>
          <a:lstStyle/>
          <a:p>
            <a:pPr algn="ctr"/>
            <a:r>
              <a:rPr lang="en-US" sz="2000" dirty="0">
                <a:latin typeface="GothamMedium" pitchFamily="50" charset="0"/>
              </a:rPr>
              <a:t>Inability to pay for non-medical services</a:t>
            </a:r>
          </a:p>
        </p:txBody>
      </p:sp>
      <p:pic>
        <p:nvPicPr>
          <p:cNvPr id="34" name="Graphic 33" descr="Circles with arrows">
            <a:extLst>
              <a:ext uri="{FF2B5EF4-FFF2-40B4-BE49-F238E27FC236}">
                <a16:creationId xmlns:a16="http://schemas.microsoft.com/office/drawing/2014/main" id="{B0F50311-A423-4836-86F9-4628BFB6A3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0" y="2506149"/>
            <a:ext cx="914400" cy="914400"/>
          </a:xfrm>
          <a:prstGeom prst="rect">
            <a:avLst/>
          </a:prstGeom>
        </p:spPr>
      </p:pic>
      <p:pic>
        <p:nvPicPr>
          <p:cNvPr id="36" name="Graphic 35" descr="Social network">
            <a:extLst>
              <a:ext uri="{FF2B5EF4-FFF2-40B4-BE49-F238E27FC236}">
                <a16:creationId xmlns:a16="http://schemas.microsoft.com/office/drawing/2014/main" id="{B44ED0C9-07F7-4585-AB65-A87FA2B8F7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7202" y="2493269"/>
            <a:ext cx="914400" cy="914400"/>
          </a:xfrm>
          <a:prstGeom prst="rect">
            <a:avLst/>
          </a:prstGeom>
        </p:spPr>
      </p:pic>
      <p:pic>
        <p:nvPicPr>
          <p:cNvPr id="38" name="Graphic 37" descr="Bad Inventory">
            <a:extLst>
              <a:ext uri="{FF2B5EF4-FFF2-40B4-BE49-F238E27FC236}">
                <a16:creationId xmlns:a16="http://schemas.microsoft.com/office/drawing/2014/main" id="{B4F4DCC4-B7C0-4A59-ADDF-5925DF00B9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85265" y="4343400"/>
            <a:ext cx="914400" cy="914400"/>
          </a:xfrm>
          <a:prstGeom prst="rect">
            <a:avLst/>
          </a:prstGeom>
        </p:spPr>
      </p:pic>
      <p:pic>
        <p:nvPicPr>
          <p:cNvPr id="40" name="Graphic 39" descr="Coins">
            <a:extLst>
              <a:ext uri="{FF2B5EF4-FFF2-40B4-BE49-F238E27FC236}">
                <a16:creationId xmlns:a16="http://schemas.microsoft.com/office/drawing/2014/main" id="{92BA6BB7-27C6-4D83-B76E-7818168450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77202" y="4241621"/>
            <a:ext cx="914400" cy="914400"/>
          </a:xfrm>
          <a:prstGeom prst="rect">
            <a:avLst/>
          </a:prstGeom>
        </p:spPr>
      </p:pic>
    </p:spTree>
    <p:extLst>
      <p:ext uri="{BB962C8B-B14F-4D97-AF65-F5344CB8AC3E}">
        <p14:creationId xmlns:p14="http://schemas.microsoft.com/office/powerpoint/2010/main" val="306005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80E342-57E1-4DE5-B5DE-1AC9EB1CE9B5}"/>
              </a:ext>
            </a:extLst>
          </p:cNvPr>
          <p:cNvSpPr/>
          <p:nvPr/>
        </p:nvSpPr>
        <p:spPr>
          <a:xfrm>
            <a:off x="0" y="2133600"/>
            <a:ext cx="121920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C27231-0D56-47BA-9369-6B3E444EE326}"/>
              </a:ext>
            </a:extLst>
          </p:cNvPr>
          <p:cNvPicPr>
            <a:picLocks noChangeAspect="1"/>
          </p:cNvPicPr>
          <p:nvPr/>
        </p:nvPicPr>
        <p:blipFill>
          <a:blip r:embed="rId3"/>
          <a:stretch>
            <a:fillRect/>
          </a:stretch>
        </p:blipFill>
        <p:spPr>
          <a:xfrm>
            <a:off x="1752600" y="457200"/>
            <a:ext cx="9705975" cy="5943600"/>
          </a:xfrm>
          <a:prstGeom prst="rect">
            <a:avLst/>
          </a:prstGeom>
        </p:spPr>
      </p:pic>
    </p:spTree>
    <p:extLst>
      <p:ext uri="{BB962C8B-B14F-4D97-AF65-F5344CB8AC3E}">
        <p14:creationId xmlns:p14="http://schemas.microsoft.com/office/powerpoint/2010/main" val="314119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7A845B53-AC2B-4418-9B68-808D4D5C9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34594"/>
            <a:ext cx="12192000" cy="1140823"/>
          </a:xfrm>
          <a:prstGeom prst="rect">
            <a:avLst/>
          </a:prstGeom>
        </p:spPr>
      </p:pic>
      <p:sp>
        <p:nvSpPr>
          <p:cNvPr id="8" name="Rectangle 7">
            <a:extLst>
              <a:ext uri="{FF2B5EF4-FFF2-40B4-BE49-F238E27FC236}">
                <a16:creationId xmlns:a16="http://schemas.microsoft.com/office/drawing/2014/main" id="{68A0A800-6115-4AE4-B4F3-30311ABDCBB4}"/>
              </a:ext>
            </a:extLst>
          </p:cNvPr>
          <p:cNvSpPr/>
          <p:nvPr/>
        </p:nvSpPr>
        <p:spPr>
          <a:xfrm>
            <a:off x="0" y="2133600"/>
            <a:ext cx="121920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1A02CCC6-5D03-41DC-8BF0-3714E2BFF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142"/>
            <a:ext cx="5874090" cy="6858000"/>
          </a:xfrm>
          <a:prstGeom prst="rect">
            <a:avLst/>
          </a:prstGeom>
        </p:spPr>
      </p:pic>
      <p:sp>
        <p:nvSpPr>
          <p:cNvPr id="12" name="TextBox 11">
            <a:extLst>
              <a:ext uri="{FF2B5EF4-FFF2-40B4-BE49-F238E27FC236}">
                <a16:creationId xmlns:a16="http://schemas.microsoft.com/office/drawing/2014/main" id="{10564EF1-479B-41D8-99E8-B457DE8336A6}"/>
              </a:ext>
            </a:extLst>
          </p:cNvPr>
          <p:cNvSpPr txBox="1"/>
          <p:nvPr/>
        </p:nvSpPr>
        <p:spPr>
          <a:xfrm>
            <a:off x="3810000" y="633548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2" name="TextBox 1">
            <a:extLst>
              <a:ext uri="{FF2B5EF4-FFF2-40B4-BE49-F238E27FC236}">
                <a16:creationId xmlns:a16="http://schemas.microsoft.com/office/drawing/2014/main" id="{57283507-E3A8-4C7F-AA38-687C37F8006C}"/>
              </a:ext>
            </a:extLst>
          </p:cNvPr>
          <p:cNvSpPr txBox="1"/>
          <p:nvPr/>
        </p:nvSpPr>
        <p:spPr>
          <a:xfrm>
            <a:off x="3657600" y="609600"/>
            <a:ext cx="4191000" cy="523220"/>
          </a:xfrm>
          <a:prstGeom prst="rect">
            <a:avLst/>
          </a:prstGeom>
          <a:solidFill>
            <a:srgbClr val="ECECEC"/>
          </a:solidFill>
        </p:spPr>
        <p:txBody>
          <a:bodyPr wrap="square" rtlCol="0">
            <a:spAutoFit/>
          </a:bodyPr>
          <a:lstStyle/>
          <a:p>
            <a:r>
              <a:rPr lang="en-US" sz="1400" dirty="0">
                <a:latin typeface="GothamMedium" pitchFamily="50" charset="0"/>
              </a:rPr>
              <a:t>Comparison of Elements of Medicaid MCO</a:t>
            </a:r>
          </a:p>
          <a:p>
            <a:r>
              <a:rPr lang="en-US" sz="1400" dirty="0">
                <a:latin typeface="GothamMedium" pitchFamily="50" charset="0"/>
              </a:rPr>
              <a:t>Coverage by Health Plan Size, 2019</a:t>
            </a:r>
          </a:p>
        </p:txBody>
      </p:sp>
    </p:spTree>
    <p:extLst>
      <p:ext uri="{BB962C8B-B14F-4D97-AF65-F5344CB8AC3E}">
        <p14:creationId xmlns:p14="http://schemas.microsoft.com/office/powerpoint/2010/main" val="111425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CA8FB6-E7C3-4A94-8C48-36EDEB6DEECE}"/>
              </a:ext>
            </a:extLst>
          </p:cNvPr>
          <p:cNvSpPr/>
          <p:nvPr/>
        </p:nvSpPr>
        <p:spPr>
          <a:xfrm>
            <a:off x="0" y="2133600"/>
            <a:ext cx="121920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able&#10;&#10;Description automatically generated">
            <a:extLst>
              <a:ext uri="{FF2B5EF4-FFF2-40B4-BE49-F238E27FC236}">
                <a16:creationId xmlns:a16="http://schemas.microsoft.com/office/drawing/2014/main" id="{C7F470CD-5590-4A96-9D27-74265E2313D9}"/>
              </a:ext>
            </a:extLst>
          </p:cNvPr>
          <p:cNvPicPr>
            <a:picLocks noChangeAspect="1"/>
          </p:cNvPicPr>
          <p:nvPr/>
        </p:nvPicPr>
        <p:blipFill rotWithShape="1">
          <a:blip r:embed="rId3">
            <a:extLst>
              <a:ext uri="{28A0092B-C50C-407E-A947-70E740481C1C}">
                <a14:useLocalDpi xmlns:a14="http://schemas.microsoft.com/office/drawing/2010/main" val="0"/>
              </a:ext>
            </a:extLst>
          </a:blip>
          <a:srcRect t="18875" b="5625"/>
          <a:stretch/>
        </p:blipFill>
        <p:spPr>
          <a:xfrm>
            <a:off x="2133600" y="457200"/>
            <a:ext cx="7188740" cy="6336652"/>
          </a:xfrm>
          <a:prstGeom prst="rect">
            <a:avLst/>
          </a:prstGeom>
        </p:spPr>
      </p:pic>
      <p:sp>
        <p:nvSpPr>
          <p:cNvPr id="11" name="TextBox 10">
            <a:extLst>
              <a:ext uri="{FF2B5EF4-FFF2-40B4-BE49-F238E27FC236}">
                <a16:creationId xmlns:a16="http://schemas.microsoft.com/office/drawing/2014/main" id="{C5A85165-824A-436F-92E4-BDE2748952F5}"/>
              </a:ext>
            </a:extLst>
          </p:cNvPr>
          <p:cNvSpPr txBox="1"/>
          <p:nvPr/>
        </p:nvSpPr>
        <p:spPr>
          <a:xfrm>
            <a:off x="3505200" y="6474154"/>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3" name="TextBox 2">
            <a:extLst>
              <a:ext uri="{FF2B5EF4-FFF2-40B4-BE49-F238E27FC236}">
                <a16:creationId xmlns:a16="http://schemas.microsoft.com/office/drawing/2014/main" id="{9D43664B-7922-4151-BAA2-8A72F3FC0073}"/>
              </a:ext>
            </a:extLst>
          </p:cNvPr>
          <p:cNvSpPr txBox="1"/>
          <p:nvPr/>
        </p:nvSpPr>
        <p:spPr>
          <a:xfrm>
            <a:off x="2438400" y="86380"/>
            <a:ext cx="6553200" cy="553998"/>
          </a:xfrm>
          <a:prstGeom prst="rect">
            <a:avLst/>
          </a:prstGeom>
          <a:solidFill>
            <a:srgbClr val="ECECEC"/>
          </a:solidFill>
        </p:spPr>
        <p:txBody>
          <a:bodyPr wrap="square" rtlCol="0">
            <a:spAutoFit/>
          </a:bodyPr>
          <a:lstStyle/>
          <a:p>
            <a:pPr algn="ctr"/>
            <a:r>
              <a:rPr lang="en-US" sz="1200" dirty="0">
                <a:latin typeface="GothamMedium" pitchFamily="50" charset="0"/>
              </a:rPr>
              <a:t>Comparison of Elements of Medicaid MCO</a:t>
            </a:r>
          </a:p>
          <a:p>
            <a:pPr algn="ctr"/>
            <a:r>
              <a:rPr lang="en-US" sz="1200" dirty="0">
                <a:latin typeface="GothamMedium" pitchFamily="50" charset="0"/>
              </a:rPr>
              <a:t>Coverage by Health Plan Size, 2019</a:t>
            </a:r>
          </a:p>
          <a:p>
            <a:pPr algn="ctr"/>
            <a:endParaRPr lang="en-US" sz="600" dirty="0">
              <a:latin typeface="GothamMedium" pitchFamily="50" charset="0"/>
            </a:endParaRPr>
          </a:p>
        </p:txBody>
      </p:sp>
    </p:spTree>
    <p:extLst>
      <p:ext uri="{BB962C8B-B14F-4D97-AF65-F5344CB8AC3E}">
        <p14:creationId xmlns:p14="http://schemas.microsoft.com/office/powerpoint/2010/main" val="144391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31C743-2AD0-4648-813A-E6142248F316}"/>
              </a:ext>
            </a:extLst>
          </p:cNvPr>
          <p:cNvSpPr/>
          <p:nvPr/>
        </p:nvSpPr>
        <p:spPr>
          <a:xfrm>
            <a:off x="0" y="2133600"/>
            <a:ext cx="121920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0F65BEAB-FCA0-4EBC-A623-802C5FF66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41" y="114046"/>
            <a:ext cx="6431917" cy="6667754"/>
          </a:xfrm>
          <a:prstGeom prst="rect">
            <a:avLst/>
          </a:prstGeom>
        </p:spPr>
      </p:pic>
      <p:sp>
        <p:nvSpPr>
          <p:cNvPr id="9" name="TextBox 8">
            <a:extLst>
              <a:ext uri="{FF2B5EF4-FFF2-40B4-BE49-F238E27FC236}">
                <a16:creationId xmlns:a16="http://schemas.microsoft.com/office/drawing/2014/main" id="{AE7A2F62-0273-4346-B16A-D1DE66E6AAB1}"/>
              </a:ext>
            </a:extLst>
          </p:cNvPr>
          <p:cNvSpPr txBox="1"/>
          <p:nvPr/>
        </p:nvSpPr>
        <p:spPr>
          <a:xfrm>
            <a:off x="3352800" y="6218645"/>
            <a:ext cx="5715000" cy="230832"/>
          </a:xfrm>
          <a:prstGeom prst="rect">
            <a:avLst/>
          </a:prstGeom>
          <a:noFill/>
        </p:spPr>
        <p:txBody>
          <a:bodyPr wrap="square" rtlCol="0">
            <a:spAutoFit/>
          </a:bodyPr>
          <a:lstStyle/>
          <a:p>
            <a:r>
              <a:rPr lang="en-US" sz="900" dirty="0">
                <a:solidFill>
                  <a:schemeClr val="tx1">
                    <a:lumMod val="75000"/>
                    <a:lumOff val="25000"/>
                  </a:schemeClr>
                </a:solidFill>
                <a:latin typeface="Gotham Book" pitchFamily="50" charset="0"/>
                <a:cs typeface="Gotham Book" pitchFamily="50" charset="0"/>
              </a:rPr>
              <a:t>Source: Institute for Medicaid Innovation. 2020 Annual Medicaid MCO Survey</a:t>
            </a:r>
          </a:p>
        </p:txBody>
      </p:sp>
      <p:sp>
        <p:nvSpPr>
          <p:cNvPr id="3" name="TextBox 2">
            <a:extLst>
              <a:ext uri="{FF2B5EF4-FFF2-40B4-BE49-F238E27FC236}">
                <a16:creationId xmlns:a16="http://schemas.microsoft.com/office/drawing/2014/main" id="{401E255E-5248-4AEE-80DF-C8DDCBFC7500}"/>
              </a:ext>
            </a:extLst>
          </p:cNvPr>
          <p:cNvSpPr txBox="1"/>
          <p:nvPr/>
        </p:nvSpPr>
        <p:spPr>
          <a:xfrm>
            <a:off x="3657600" y="762000"/>
            <a:ext cx="4191000" cy="523220"/>
          </a:xfrm>
          <a:prstGeom prst="rect">
            <a:avLst/>
          </a:prstGeom>
          <a:solidFill>
            <a:srgbClr val="ECECEC"/>
          </a:solidFill>
        </p:spPr>
        <p:txBody>
          <a:bodyPr wrap="square" rtlCol="0">
            <a:spAutoFit/>
          </a:bodyPr>
          <a:lstStyle/>
          <a:p>
            <a:r>
              <a:rPr lang="en-US" sz="1400" dirty="0">
                <a:latin typeface="GothamMedium" pitchFamily="50" charset="0"/>
              </a:rPr>
              <a:t>Percentage of Medicaid MCOs Serving</a:t>
            </a:r>
          </a:p>
          <a:p>
            <a:r>
              <a:rPr lang="en-US" sz="1400" dirty="0">
                <a:latin typeface="GothamMedium" pitchFamily="50" charset="0"/>
              </a:rPr>
              <a:t>Specific Populations, 2019</a:t>
            </a:r>
          </a:p>
        </p:txBody>
      </p:sp>
    </p:spTree>
    <p:extLst>
      <p:ext uri="{BB962C8B-B14F-4D97-AF65-F5344CB8AC3E}">
        <p14:creationId xmlns:p14="http://schemas.microsoft.com/office/powerpoint/2010/main" val="3312200706"/>
      </p:ext>
    </p:extLst>
  </p:cSld>
  <p:clrMapOvr>
    <a:masterClrMapping/>
  </p:clrMapOvr>
</p:sld>
</file>

<file path=ppt/theme/theme1.xml><?xml version="1.0" encoding="utf-8"?>
<a:theme xmlns:a="http://schemas.openxmlformats.org/drawingml/2006/main" name="Powerpoint The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Theme 1</Template>
  <TotalTime>10953</TotalTime>
  <Words>1987</Words>
  <Application>Microsoft Office PowerPoint</Application>
  <PresentationFormat>Widescreen</PresentationFormat>
  <Paragraphs>343</Paragraphs>
  <Slides>56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Gotham Bold</vt:lpstr>
      <vt:lpstr>Gotham Book</vt:lpstr>
      <vt:lpstr>GothamMedium</vt:lpstr>
      <vt:lpstr>Powerpoint Theme 1</vt:lpstr>
      <vt:lpstr>Medicaid Access &amp; Coverage in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Moore</dc:creator>
  <cp:lastModifiedBy>Lydia Tonkonow</cp:lastModifiedBy>
  <cp:revision>228</cp:revision>
  <dcterms:created xsi:type="dcterms:W3CDTF">2015-09-11T14:13:54Z</dcterms:created>
  <dcterms:modified xsi:type="dcterms:W3CDTF">2021-04-13T21:58:48Z</dcterms:modified>
</cp:coreProperties>
</file>