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332" r:id="rId3"/>
    <p:sldId id="333" r:id="rId4"/>
    <p:sldId id="334" r:id="rId5"/>
    <p:sldId id="260" r:id="rId6"/>
    <p:sldId id="261" r:id="rId7"/>
    <p:sldId id="256" r:id="rId8"/>
    <p:sldId id="257" r:id="rId9"/>
    <p:sldId id="258" r:id="rId10"/>
    <p:sldId id="259"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8" r:id="rId77"/>
    <p:sldId id="327" r:id="rId78"/>
    <p:sldId id="329" r:id="rId79"/>
    <p:sldId id="330" r:id="rId80"/>
    <p:sldId id="33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B0DDE6"/>
    <a:srgbClr val="BCC1F2"/>
    <a:srgbClr val="C6BCF2"/>
    <a:srgbClr val="9885E7"/>
    <a:srgbClr val="9BEFE7"/>
    <a:srgbClr val="23DBC9"/>
    <a:srgbClr val="D1B0E6"/>
    <a:srgbClr val="BFA0F6"/>
    <a:srgbClr val="D1A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5CA16-D2CC-4C25-83C7-A2EA8A0E27D3}" v="153" dt="2022-01-07T21:28:21.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Tonkonow" userId="4fc03e53-897d-4d0a-a330-00147e245a3a" providerId="ADAL" clId="{8C95CA16-D2CC-4C25-83C7-A2EA8A0E27D3}"/>
    <pc:docChg chg="undo redo custSel addSld modSld sldOrd">
      <pc:chgData name="Lydia Tonkonow" userId="4fc03e53-897d-4d0a-a330-00147e245a3a" providerId="ADAL" clId="{8C95CA16-D2CC-4C25-83C7-A2EA8A0E27D3}" dt="2022-01-07T21:29:36.247" v="4804" actId="1076"/>
      <pc:docMkLst>
        <pc:docMk/>
      </pc:docMkLst>
      <pc:sldChg chg="modSp mod">
        <pc:chgData name="Lydia Tonkonow" userId="4fc03e53-897d-4d0a-a330-00147e245a3a" providerId="ADAL" clId="{8C95CA16-D2CC-4C25-83C7-A2EA8A0E27D3}" dt="2022-01-07T21:18:42.935" v="4502" actId="27636"/>
        <pc:sldMkLst>
          <pc:docMk/>
          <pc:sldMk cId="3165511731" sldId="256"/>
        </pc:sldMkLst>
        <pc:spChg chg="mod">
          <ac:chgData name="Lydia Tonkonow" userId="4fc03e53-897d-4d0a-a330-00147e245a3a" providerId="ADAL" clId="{8C95CA16-D2CC-4C25-83C7-A2EA8A0E27D3}" dt="2022-01-07T21:18:42.935" v="4502" actId="27636"/>
          <ac:spMkLst>
            <pc:docMk/>
            <pc:sldMk cId="3165511731" sldId="256"/>
            <ac:spMk id="3" creationId="{7A2F3E76-EDD7-4DBC-99AC-704D0E8CC3BA}"/>
          </ac:spMkLst>
        </pc:spChg>
      </pc:sldChg>
      <pc:sldChg chg="addSp delSp modSp add mod">
        <pc:chgData name="Lydia Tonkonow" userId="4fc03e53-897d-4d0a-a330-00147e245a3a" providerId="ADAL" clId="{8C95CA16-D2CC-4C25-83C7-A2EA8A0E27D3}" dt="2022-01-07T21:18:42.944" v="4503" actId="27636"/>
        <pc:sldMkLst>
          <pc:docMk/>
          <pc:sldMk cId="2938584858" sldId="257"/>
        </pc:sldMkLst>
        <pc:spChg chg="mod">
          <ac:chgData name="Lydia Tonkonow" userId="4fc03e53-897d-4d0a-a330-00147e245a3a" providerId="ADAL" clId="{8C95CA16-D2CC-4C25-83C7-A2EA8A0E27D3}" dt="2022-01-07T21:18:42.944" v="4503" actId="27636"/>
          <ac:spMkLst>
            <pc:docMk/>
            <pc:sldMk cId="2938584858" sldId="257"/>
            <ac:spMk id="3" creationId="{7A2F3E76-EDD7-4DBC-99AC-704D0E8CC3BA}"/>
          </ac:spMkLst>
        </pc:spChg>
        <pc:spChg chg="mod">
          <ac:chgData name="Lydia Tonkonow" userId="4fc03e53-897d-4d0a-a330-00147e245a3a" providerId="ADAL" clId="{8C95CA16-D2CC-4C25-83C7-A2EA8A0E27D3}" dt="2022-01-07T17:45:08.635" v="43" actId="1037"/>
          <ac:spMkLst>
            <pc:docMk/>
            <pc:sldMk cId="2938584858" sldId="257"/>
            <ac:spMk id="10" creationId="{6A0FCBE1-B475-412C-8A0A-9A9A9531AE67}"/>
          </ac:spMkLst>
        </pc:spChg>
        <pc:picChg chg="add mod">
          <ac:chgData name="Lydia Tonkonow" userId="4fc03e53-897d-4d0a-a330-00147e245a3a" providerId="ADAL" clId="{8C95CA16-D2CC-4C25-83C7-A2EA8A0E27D3}" dt="2022-01-07T17:45:36.160" v="47" actId="1076"/>
          <ac:picMkLst>
            <pc:docMk/>
            <pc:sldMk cId="2938584858" sldId="257"/>
            <ac:picMk id="6" creationId="{D34F775B-8F42-4EE9-83CB-5EEA64A76A01}"/>
          </ac:picMkLst>
        </pc:picChg>
        <pc:picChg chg="del">
          <ac:chgData name="Lydia Tonkonow" userId="4fc03e53-897d-4d0a-a330-00147e245a3a" providerId="ADAL" clId="{8C95CA16-D2CC-4C25-83C7-A2EA8A0E27D3}" dt="2022-01-07T17:45:13.642" v="44" actId="478"/>
          <ac:picMkLst>
            <pc:docMk/>
            <pc:sldMk cId="2938584858" sldId="257"/>
            <ac:picMk id="9" creationId="{E2367620-C662-4A80-BDE8-A29502B389CA}"/>
          </ac:picMkLst>
        </pc:picChg>
      </pc:sldChg>
      <pc:sldChg chg="addSp delSp modSp add mod">
        <pc:chgData name="Lydia Tonkonow" userId="4fc03e53-897d-4d0a-a330-00147e245a3a" providerId="ADAL" clId="{8C95CA16-D2CC-4C25-83C7-A2EA8A0E27D3}" dt="2022-01-07T21:18:42.947" v="4504" actId="27636"/>
        <pc:sldMkLst>
          <pc:docMk/>
          <pc:sldMk cId="1689965761" sldId="258"/>
        </pc:sldMkLst>
        <pc:spChg chg="mod">
          <ac:chgData name="Lydia Tonkonow" userId="4fc03e53-897d-4d0a-a330-00147e245a3a" providerId="ADAL" clId="{8C95CA16-D2CC-4C25-83C7-A2EA8A0E27D3}" dt="2022-01-07T21:18:42.947" v="4504" actId="27636"/>
          <ac:spMkLst>
            <pc:docMk/>
            <pc:sldMk cId="1689965761" sldId="258"/>
            <ac:spMk id="3" creationId="{7A2F3E76-EDD7-4DBC-99AC-704D0E8CC3BA}"/>
          </ac:spMkLst>
        </pc:spChg>
        <pc:spChg chg="add mod">
          <ac:chgData name="Lydia Tonkonow" userId="4fc03e53-897d-4d0a-a330-00147e245a3a" providerId="ADAL" clId="{8C95CA16-D2CC-4C25-83C7-A2EA8A0E27D3}" dt="2022-01-07T17:50:33.302" v="181" actId="1076"/>
          <ac:spMkLst>
            <pc:docMk/>
            <pc:sldMk cId="1689965761" sldId="258"/>
            <ac:spMk id="9" creationId="{99687312-7087-497A-BFD1-0EDCB3E1BF4F}"/>
          </ac:spMkLst>
        </pc:spChg>
        <pc:spChg chg="mod">
          <ac:chgData name="Lydia Tonkonow" userId="4fc03e53-897d-4d0a-a330-00147e245a3a" providerId="ADAL" clId="{8C95CA16-D2CC-4C25-83C7-A2EA8A0E27D3}" dt="2022-01-07T17:48:21.727" v="95" actId="1076"/>
          <ac:spMkLst>
            <pc:docMk/>
            <pc:sldMk cId="1689965761" sldId="258"/>
            <ac:spMk id="10" creationId="{6A0FCBE1-B475-412C-8A0A-9A9A9531AE67}"/>
          </ac:spMkLst>
        </pc:spChg>
        <pc:spChg chg="add mod">
          <ac:chgData name="Lydia Tonkonow" userId="4fc03e53-897d-4d0a-a330-00147e245a3a" providerId="ADAL" clId="{8C95CA16-D2CC-4C25-83C7-A2EA8A0E27D3}" dt="2022-01-07T17:50:44.740" v="186" actId="1036"/>
          <ac:spMkLst>
            <pc:docMk/>
            <pc:sldMk cId="1689965761" sldId="258"/>
            <ac:spMk id="17" creationId="{4AF33090-0182-47F6-8BE8-608530EF4536}"/>
          </ac:spMkLst>
        </pc:spChg>
        <pc:spChg chg="add mod">
          <ac:chgData name="Lydia Tonkonow" userId="4fc03e53-897d-4d0a-a330-00147e245a3a" providerId="ADAL" clId="{8C95CA16-D2CC-4C25-83C7-A2EA8A0E27D3}" dt="2022-01-07T17:50:41.718" v="183" actId="1076"/>
          <ac:spMkLst>
            <pc:docMk/>
            <pc:sldMk cId="1689965761" sldId="258"/>
            <ac:spMk id="19" creationId="{C16CDD7B-5D21-4850-BCC1-10735BEDF248}"/>
          </ac:spMkLst>
        </pc:spChg>
        <pc:spChg chg="add mod">
          <ac:chgData name="Lydia Tonkonow" userId="4fc03e53-897d-4d0a-a330-00147e245a3a" providerId="ADAL" clId="{8C95CA16-D2CC-4C25-83C7-A2EA8A0E27D3}" dt="2022-01-07T17:51:11.886" v="196" actId="1076"/>
          <ac:spMkLst>
            <pc:docMk/>
            <pc:sldMk cId="1689965761" sldId="258"/>
            <ac:spMk id="20" creationId="{D99A6984-1742-4555-BF65-0FF411EC48D6}"/>
          </ac:spMkLst>
        </pc:spChg>
        <pc:spChg chg="add mod">
          <ac:chgData name="Lydia Tonkonow" userId="4fc03e53-897d-4d0a-a330-00147e245a3a" providerId="ADAL" clId="{8C95CA16-D2CC-4C25-83C7-A2EA8A0E27D3}" dt="2022-01-07T17:51:21.422" v="201" actId="1076"/>
          <ac:spMkLst>
            <pc:docMk/>
            <pc:sldMk cId="1689965761" sldId="258"/>
            <ac:spMk id="21" creationId="{1B6212D1-EF29-440B-9A1C-9BAA73184161}"/>
          </ac:spMkLst>
        </pc:spChg>
        <pc:spChg chg="add mod">
          <ac:chgData name="Lydia Tonkonow" userId="4fc03e53-897d-4d0a-a330-00147e245a3a" providerId="ADAL" clId="{8C95CA16-D2CC-4C25-83C7-A2EA8A0E27D3}" dt="2022-01-07T17:51:27.614" v="205" actId="1076"/>
          <ac:spMkLst>
            <pc:docMk/>
            <pc:sldMk cId="1689965761" sldId="258"/>
            <ac:spMk id="22" creationId="{03EEF5C5-DE39-4513-8479-67F1F8F80101}"/>
          </ac:spMkLst>
        </pc:spChg>
        <pc:picChg chg="del">
          <ac:chgData name="Lydia Tonkonow" userId="4fc03e53-897d-4d0a-a330-00147e245a3a" providerId="ADAL" clId="{8C95CA16-D2CC-4C25-83C7-A2EA8A0E27D3}" dt="2022-01-07T17:46:57.145" v="75" actId="478"/>
          <ac:picMkLst>
            <pc:docMk/>
            <pc:sldMk cId="1689965761" sldId="258"/>
            <ac:picMk id="6" creationId="{D34F775B-8F42-4EE9-83CB-5EEA64A76A01}"/>
          </ac:picMkLst>
        </pc:picChg>
        <pc:picChg chg="add mod modCrop">
          <ac:chgData name="Lydia Tonkonow" userId="4fc03e53-897d-4d0a-a330-00147e245a3a" providerId="ADAL" clId="{8C95CA16-D2CC-4C25-83C7-A2EA8A0E27D3}" dt="2022-01-07T17:50:26.598" v="180" actId="1076"/>
          <ac:picMkLst>
            <pc:docMk/>
            <pc:sldMk cId="1689965761" sldId="258"/>
            <ac:picMk id="8" creationId="{4C7CF548-21AC-4767-A4EF-F1CACD93082B}"/>
          </ac:picMkLst>
        </pc:picChg>
        <pc:picChg chg="mod">
          <ac:chgData name="Lydia Tonkonow" userId="4fc03e53-897d-4d0a-a330-00147e245a3a" providerId="ADAL" clId="{8C95CA16-D2CC-4C25-83C7-A2EA8A0E27D3}" dt="2022-01-07T17:50:55.356" v="189" actId="1076"/>
          <ac:picMkLst>
            <pc:docMk/>
            <pc:sldMk cId="1689965761" sldId="258"/>
            <ac:picMk id="14" creationId="{327CAA7D-4545-43C5-9E25-293C3D0EFF75}"/>
          </ac:picMkLst>
        </pc:picChg>
      </pc:sldChg>
      <pc:sldChg chg="addSp delSp modSp add mod ord">
        <pc:chgData name="Lydia Tonkonow" userId="4fc03e53-897d-4d0a-a330-00147e245a3a" providerId="ADAL" clId="{8C95CA16-D2CC-4C25-83C7-A2EA8A0E27D3}" dt="2022-01-07T21:18:42.949" v="4505" actId="27636"/>
        <pc:sldMkLst>
          <pc:docMk/>
          <pc:sldMk cId="1691749222" sldId="259"/>
        </pc:sldMkLst>
        <pc:spChg chg="mod">
          <ac:chgData name="Lydia Tonkonow" userId="4fc03e53-897d-4d0a-a330-00147e245a3a" providerId="ADAL" clId="{8C95CA16-D2CC-4C25-83C7-A2EA8A0E27D3}" dt="2022-01-07T21:18:42.949" v="4505" actId="27636"/>
          <ac:spMkLst>
            <pc:docMk/>
            <pc:sldMk cId="1691749222" sldId="259"/>
            <ac:spMk id="3" creationId="{7A2F3E76-EDD7-4DBC-99AC-704D0E8CC3BA}"/>
          </ac:spMkLst>
        </pc:spChg>
        <pc:spChg chg="mod">
          <ac:chgData name="Lydia Tonkonow" userId="4fc03e53-897d-4d0a-a330-00147e245a3a" providerId="ADAL" clId="{8C95CA16-D2CC-4C25-83C7-A2EA8A0E27D3}" dt="2022-01-07T18:02:57.240" v="367" actId="1035"/>
          <ac:spMkLst>
            <pc:docMk/>
            <pc:sldMk cId="1691749222" sldId="259"/>
            <ac:spMk id="10" creationId="{6A0FCBE1-B475-412C-8A0A-9A9A9531AE67}"/>
          </ac:spMkLst>
        </pc:spChg>
        <pc:spChg chg="add mod">
          <ac:chgData name="Lydia Tonkonow" userId="4fc03e53-897d-4d0a-a330-00147e245a3a" providerId="ADAL" clId="{8C95CA16-D2CC-4C25-83C7-A2EA8A0E27D3}" dt="2022-01-07T18:02:57.240" v="367" actId="1035"/>
          <ac:spMkLst>
            <pc:docMk/>
            <pc:sldMk cId="1691749222" sldId="259"/>
            <ac:spMk id="17" creationId="{56C6CE8B-C34B-45B2-A085-DB6A0847332E}"/>
          </ac:spMkLst>
        </pc:spChg>
        <pc:picChg chg="del">
          <ac:chgData name="Lydia Tonkonow" userId="4fc03e53-897d-4d0a-a330-00147e245a3a" providerId="ADAL" clId="{8C95CA16-D2CC-4C25-83C7-A2EA8A0E27D3}" dt="2022-01-07T17:52:20.772" v="218" actId="478"/>
          <ac:picMkLst>
            <pc:docMk/>
            <pc:sldMk cId="1691749222" sldId="259"/>
            <ac:picMk id="6" creationId="{D34F775B-8F42-4EE9-83CB-5EEA64A76A01}"/>
          </ac:picMkLst>
        </pc:picChg>
        <pc:picChg chg="add mod">
          <ac:chgData name="Lydia Tonkonow" userId="4fc03e53-897d-4d0a-a330-00147e245a3a" providerId="ADAL" clId="{8C95CA16-D2CC-4C25-83C7-A2EA8A0E27D3}" dt="2022-01-07T18:02:57.240" v="367" actId="1035"/>
          <ac:picMkLst>
            <pc:docMk/>
            <pc:sldMk cId="1691749222" sldId="259"/>
            <ac:picMk id="8" creationId="{E3623DDC-B63C-4628-994E-6B9E4C749DD1}"/>
          </ac:picMkLst>
        </pc:picChg>
      </pc:sldChg>
      <pc:sldChg chg="addSp delSp modSp add mod ord">
        <pc:chgData name="Lydia Tonkonow" userId="4fc03e53-897d-4d0a-a330-00147e245a3a" providerId="ADAL" clId="{8C95CA16-D2CC-4C25-83C7-A2EA8A0E27D3}" dt="2022-01-07T21:18:42.923" v="4500" actId="27636"/>
        <pc:sldMkLst>
          <pc:docMk/>
          <pc:sldMk cId="1654118236" sldId="260"/>
        </pc:sldMkLst>
        <pc:spChg chg="mod">
          <ac:chgData name="Lydia Tonkonow" userId="4fc03e53-897d-4d0a-a330-00147e245a3a" providerId="ADAL" clId="{8C95CA16-D2CC-4C25-83C7-A2EA8A0E27D3}" dt="2022-01-07T21:18:42.923" v="4500" actId="27636"/>
          <ac:spMkLst>
            <pc:docMk/>
            <pc:sldMk cId="1654118236" sldId="260"/>
            <ac:spMk id="3" creationId="{7A2F3E76-EDD7-4DBC-99AC-704D0E8CC3BA}"/>
          </ac:spMkLst>
        </pc:spChg>
        <pc:spChg chg="mod">
          <ac:chgData name="Lydia Tonkonow" userId="4fc03e53-897d-4d0a-a330-00147e245a3a" providerId="ADAL" clId="{8C95CA16-D2CC-4C25-83C7-A2EA8A0E27D3}" dt="2022-01-07T17:59:05.432" v="287" actId="1036"/>
          <ac:spMkLst>
            <pc:docMk/>
            <pc:sldMk cId="1654118236" sldId="260"/>
            <ac:spMk id="10" creationId="{6A0FCBE1-B475-412C-8A0A-9A9A9531AE67}"/>
          </ac:spMkLst>
        </pc:spChg>
        <pc:picChg chg="add mod modCrop">
          <ac:chgData name="Lydia Tonkonow" userId="4fc03e53-897d-4d0a-a330-00147e245a3a" providerId="ADAL" clId="{8C95CA16-D2CC-4C25-83C7-A2EA8A0E27D3}" dt="2022-01-07T17:59:05.432" v="287" actId="1036"/>
          <ac:picMkLst>
            <pc:docMk/>
            <pc:sldMk cId="1654118236" sldId="260"/>
            <ac:picMk id="6" creationId="{A5FE54B6-3F56-4F5A-A420-B4869A9401C5}"/>
          </ac:picMkLst>
        </pc:picChg>
        <pc:picChg chg="del">
          <ac:chgData name="Lydia Tonkonow" userId="4fc03e53-897d-4d0a-a330-00147e245a3a" providerId="ADAL" clId="{8C95CA16-D2CC-4C25-83C7-A2EA8A0E27D3}" dt="2022-01-07T17:58:30.595" v="272" actId="478"/>
          <ac:picMkLst>
            <pc:docMk/>
            <pc:sldMk cId="1654118236" sldId="260"/>
            <ac:picMk id="8" creationId="{E3623DDC-B63C-4628-994E-6B9E4C749DD1}"/>
          </ac:picMkLst>
        </pc:picChg>
        <pc:picChg chg="add del">
          <ac:chgData name="Lydia Tonkonow" userId="4fc03e53-897d-4d0a-a330-00147e245a3a" providerId="ADAL" clId="{8C95CA16-D2CC-4C25-83C7-A2EA8A0E27D3}" dt="2022-01-07T17:59:10.285" v="289" actId="22"/>
          <ac:picMkLst>
            <pc:docMk/>
            <pc:sldMk cId="1654118236" sldId="260"/>
            <ac:picMk id="11" creationId="{B3259170-745C-4B9C-847F-14FBF7612F90}"/>
          </ac:picMkLst>
        </pc:picChg>
        <pc:cxnChg chg="mod">
          <ac:chgData name="Lydia Tonkonow" userId="4fc03e53-897d-4d0a-a330-00147e245a3a" providerId="ADAL" clId="{8C95CA16-D2CC-4C25-83C7-A2EA8A0E27D3}" dt="2022-01-07T21:17:33.348" v="4481" actId="208"/>
          <ac:cxnSpMkLst>
            <pc:docMk/>
            <pc:sldMk cId="1654118236" sldId="260"/>
            <ac:cxnSpMk id="16" creationId="{A1B01742-1B1A-41F1-B456-34605E8482C5}"/>
          </ac:cxnSpMkLst>
        </pc:cxnChg>
      </pc:sldChg>
      <pc:sldChg chg="addSp delSp modSp add mod">
        <pc:chgData name="Lydia Tonkonow" userId="4fc03e53-897d-4d0a-a330-00147e245a3a" providerId="ADAL" clId="{8C95CA16-D2CC-4C25-83C7-A2EA8A0E27D3}" dt="2022-01-07T21:18:42.933" v="4501" actId="27636"/>
        <pc:sldMkLst>
          <pc:docMk/>
          <pc:sldMk cId="3825540201" sldId="261"/>
        </pc:sldMkLst>
        <pc:spChg chg="mod">
          <ac:chgData name="Lydia Tonkonow" userId="4fc03e53-897d-4d0a-a330-00147e245a3a" providerId="ADAL" clId="{8C95CA16-D2CC-4C25-83C7-A2EA8A0E27D3}" dt="2022-01-07T21:18:42.933" v="4501" actId="27636"/>
          <ac:spMkLst>
            <pc:docMk/>
            <pc:sldMk cId="3825540201" sldId="261"/>
            <ac:spMk id="3" creationId="{7A2F3E76-EDD7-4DBC-99AC-704D0E8CC3BA}"/>
          </ac:spMkLst>
        </pc:spChg>
        <pc:spChg chg="mod">
          <ac:chgData name="Lydia Tonkonow" userId="4fc03e53-897d-4d0a-a330-00147e245a3a" providerId="ADAL" clId="{8C95CA16-D2CC-4C25-83C7-A2EA8A0E27D3}" dt="2022-01-07T17:59:22.075" v="307" actId="20577"/>
          <ac:spMkLst>
            <pc:docMk/>
            <pc:sldMk cId="3825540201" sldId="261"/>
            <ac:spMk id="10" creationId="{6A0FCBE1-B475-412C-8A0A-9A9A9531AE67}"/>
          </ac:spMkLst>
        </pc:spChg>
        <pc:spChg chg="add mod">
          <ac:chgData name="Lydia Tonkonow" userId="4fc03e53-897d-4d0a-a330-00147e245a3a" providerId="ADAL" clId="{8C95CA16-D2CC-4C25-83C7-A2EA8A0E27D3}" dt="2022-01-07T18:03:46.439" v="389" actId="1035"/>
          <ac:spMkLst>
            <pc:docMk/>
            <pc:sldMk cId="3825540201" sldId="261"/>
            <ac:spMk id="17" creationId="{0D597BB1-CEE7-40C2-9328-D6652722EE6B}"/>
          </ac:spMkLst>
        </pc:spChg>
        <pc:picChg chg="del">
          <ac:chgData name="Lydia Tonkonow" userId="4fc03e53-897d-4d0a-a330-00147e245a3a" providerId="ADAL" clId="{8C95CA16-D2CC-4C25-83C7-A2EA8A0E27D3}" dt="2022-01-07T17:59:25.886" v="308" actId="478"/>
          <ac:picMkLst>
            <pc:docMk/>
            <pc:sldMk cId="3825540201" sldId="261"/>
            <ac:picMk id="6" creationId="{A5FE54B6-3F56-4F5A-A420-B4869A9401C5}"/>
          </ac:picMkLst>
        </pc:picChg>
        <pc:picChg chg="add mod">
          <ac:chgData name="Lydia Tonkonow" userId="4fc03e53-897d-4d0a-a330-00147e245a3a" providerId="ADAL" clId="{8C95CA16-D2CC-4C25-83C7-A2EA8A0E27D3}" dt="2022-01-07T18:00:21.301" v="318" actId="1036"/>
          <ac:picMkLst>
            <pc:docMk/>
            <pc:sldMk cId="3825540201" sldId="261"/>
            <ac:picMk id="8" creationId="{A855AA7F-62F8-43CD-B071-C85ABB30B0BE}"/>
          </ac:picMkLst>
        </pc:picChg>
      </pc:sldChg>
      <pc:sldChg chg="addSp delSp modSp add mod">
        <pc:chgData name="Lydia Tonkonow" userId="4fc03e53-897d-4d0a-a330-00147e245a3a" providerId="ADAL" clId="{8C95CA16-D2CC-4C25-83C7-A2EA8A0E27D3}" dt="2022-01-07T21:18:42.952" v="4506" actId="27636"/>
        <pc:sldMkLst>
          <pc:docMk/>
          <pc:sldMk cId="2366756281" sldId="262"/>
        </pc:sldMkLst>
        <pc:spChg chg="mod">
          <ac:chgData name="Lydia Tonkonow" userId="4fc03e53-897d-4d0a-a330-00147e245a3a" providerId="ADAL" clId="{8C95CA16-D2CC-4C25-83C7-A2EA8A0E27D3}" dt="2022-01-07T21:18:42.952" v="4506" actId="27636"/>
          <ac:spMkLst>
            <pc:docMk/>
            <pc:sldMk cId="2366756281" sldId="262"/>
            <ac:spMk id="3" creationId="{7A2F3E76-EDD7-4DBC-99AC-704D0E8CC3BA}"/>
          </ac:spMkLst>
        </pc:spChg>
        <pc:spChg chg="mod">
          <ac:chgData name="Lydia Tonkonow" userId="4fc03e53-897d-4d0a-a330-00147e245a3a" providerId="ADAL" clId="{8C95CA16-D2CC-4C25-83C7-A2EA8A0E27D3}" dt="2022-01-07T18:04:54.329" v="415" actId="1035"/>
          <ac:spMkLst>
            <pc:docMk/>
            <pc:sldMk cId="2366756281" sldId="262"/>
            <ac:spMk id="10" creationId="{6A0FCBE1-B475-412C-8A0A-9A9A9531AE67}"/>
          </ac:spMkLst>
        </pc:spChg>
        <pc:spChg chg="add mod">
          <ac:chgData name="Lydia Tonkonow" userId="4fc03e53-897d-4d0a-a330-00147e245a3a" providerId="ADAL" clId="{8C95CA16-D2CC-4C25-83C7-A2EA8A0E27D3}" dt="2022-01-07T18:26:31.426" v="988" actId="20577"/>
          <ac:spMkLst>
            <pc:docMk/>
            <pc:sldMk cId="2366756281" sldId="262"/>
            <ac:spMk id="17" creationId="{6823E428-6994-44C1-A5DD-AEAD4A94435B}"/>
          </ac:spMkLst>
        </pc:spChg>
        <pc:picChg chg="del">
          <ac:chgData name="Lydia Tonkonow" userId="4fc03e53-897d-4d0a-a330-00147e245a3a" providerId="ADAL" clId="{8C95CA16-D2CC-4C25-83C7-A2EA8A0E27D3}" dt="2022-01-07T18:04:39.091" v="405" actId="478"/>
          <ac:picMkLst>
            <pc:docMk/>
            <pc:sldMk cId="2366756281" sldId="262"/>
            <ac:picMk id="6" creationId="{D34F775B-8F42-4EE9-83CB-5EEA64A76A01}"/>
          </ac:picMkLst>
        </pc:picChg>
        <pc:picChg chg="add mod">
          <ac:chgData name="Lydia Tonkonow" userId="4fc03e53-897d-4d0a-a330-00147e245a3a" providerId="ADAL" clId="{8C95CA16-D2CC-4C25-83C7-A2EA8A0E27D3}" dt="2022-01-07T18:05:21.914" v="422" actId="1036"/>
          <ac:picMkLst>
            <pc:docMk/>
            <pc:sldMk cId="2366756281" sldId="262"/>
            <ac:picMk id="8" creationId="{DC222CD0-EAA1-474F-BB79-53BBBF628314}"/>
          </ac:picMkLst>
        </pc:picChg>
        <pc:picChg chg="mod">
          <ac:chgData name="Lydia Tonkonow" userId="4fc03e53-897d-4d0a-a330-00147e245a3a" providerId="ADAL" clId="{8C95CA16-D2CC-4C25-83C7-A2EA8A0E27D3}" dt="2022-01-07T18:26:27.080" v="987" actId="1076"/>
          <ac:picMkLst>
            <pc:docMk/>
            <pc:sldMk cId="2366756281" sldId="262"/>
            <ac:picMk id="14" creationId="{327CAA7D-4545-43C5-9E25-293C3D0EFF75}"/>
          </ac:picMkLst>
        </pc:picChg>
      </pc:sldChg>
      <pc:sldChg chg="addSp delSp modSp add mod">
        <pc:chgData name="Lydia Tonkonow" userId="4fc03e53-897d-4d0a-a330-00147e245a3a" providerId="ADAL" clId="{8C95CA16-D2CC-4C25-83C7-A2EA8A0E27D3}" dt="2022-01-07T21:18:42.956" v="4507" actId="27636"/>
        <pc:sldMkLst>
          <pc:docMk/>
          <pc:sldMk cId="620765150" sldId="263"/>
        </pc:sldMkLst>
        <pc:spChg chg="mod">
          <ac:chgData name="Lydia Tonkonow" userId="4fc03e53-897d-4d0a-a330-00147e245a3a" providerId="ADAL" clId="{8C95CA16-D2CC-4C25-83C7-A2EA8A0E27D3}" dt="2022-01-07T21:18:42.956" v="4507" actId="27636"/>
          <ac:spMkLst>
            <pc:docMk/>
            <pc:sldMk cId="620765150" sldId="263"/>
            <ac:spMk id="3" creationId="{7A2F3E76-EDD7-4DBC-99AC-704D0E8CC3BA}"/>
          </ac:spMkLst>
        </pc:spChg>
        <pc:spChg chg="mod">
          <ac:chgData name="Lydia Tonkonow" userId="4fc03e53-897d-4d0a-a330-00147e245a3a" providerId="ADAL" clId="{8C95CA16-D2CC-4C25-83C7-A2EA8A0E27D3}" dt="2022-01-07T18:06:47.062" v="491" actId="208"/>
          <ac:spMkLst>
            <pc:docMk/>
            <pc:sldMk cId="620765150" sldId="263"/>
            <ac:spMk id="4" creationId="{2825B5E1-4D18-4A05-A59E-52F0411010FC}"/>
          </ac:spMkLst>
        </pc:spChg>
        <pc:spChg chg="mod">
          <ac:chgData name="Lydia Tonkonow" userId="4fc03e53-897d-4d0a-a330-00147e245a3a" providerId="ADAL" clId="{8C95CA16-D2CC-4C25-83C7-A2EA8A0E27D3}" dt="2022-01-07T18:10:15.683" v="588" actId="207"/>
          <ac:spMkLst>
            <pc:docMk/>
            <pc:sldMk cId="620765150" sldId="263"/>
            <ac:spMk id="5" creationId="{DB8B4034-10E4-434E-BC4B-0C9A46EDAD8B}"/>
          </ac:spMkLst>
        </pc:spChg>
        <pc:spChg chg="mod">
          <ac:chgData name="Lydia Tonkonow" userId="4fc03e53-897d-4d0a-a330-00147e245a3a" providerId="ADAL" clId="{8C95CA16-D2CC-4C25-83C7-A2EA8A0E27D3}" dt="2022-01-07T18:08:42.229" v="561" actId="14100"/>
          <ac:spMkLst>
            <pc:docMk/>
            <pc:sldMk cId="620765150" sldId="263"/>
            <ac:spMk id="10" creationId="{6A0FCBE1-B475-412C-8A0A-9A9A9531AE67}"/>
          </ac:spMkLst>
        </pc:spChg>
        <pc:spChg chg="mod">
          <ac:chgData name="Lydia Tonkonow" userId="4fc03e53-897d-4d0a-a330-00147e245a3a" providerId="ADAL" clId="{8C95CA16-D2CC-4C25-83C7-A2EA8A0E27D3}" dt="2022-01-07T18:26:22.375" v="986" actId="20577"/>
          <ac:spMkLst>
            <pc:docMk/>
            <pc:sldMk cId="620765150" sldId="263"/>
            <ac:spMk id="17" creationId="{56C6CE8B-C34B-45B2-A085-DB6A0847332E}"/>
          </ac:spMkLst>
        </pc:spChg>
        <pc:picChg chg="add mod">
          <ac:chgData name="Lydia Tonkonow" userId="4fc03e53-897d-4d0a-a330-00147e245a3a" providerId="ADAL" clId="{8C95CA16-D2CC-4C25-83C7-A2EA8A0E27D3}" dt="2022-01-07T18:07:29.157" v="512" actId="1038"/>
          <ac:picMkLst>
            <pc:docMk/>
            <pc:sldMk cId="620765150" sldId="263"/>
            <ac:picMk id="6" creationId="{DD875E22-359F-4696-8C2A-A16B945FB655}"/>
          </ac:picMkLst>
        </pc:picChg>
        <pc:picChg chg="del">
          <ac:chgData name="Lydia Tonkonow" userId="4fc03e53-897d-4d0a-a330-00147e245a3a" providerId="ADAL" clId="{8C95CA16-D2CC-4C25-83C7-A2EA8A0E27D3}" dt="2022-01-07T18:07:01.542" v="493" actId="478"/>
          <ac:picMkLst>
            <pc:docMk/>
            <pc:sldMk cId="620765150" sldId="263"/>
            <ac:picMk id="7" creationId="{75FAAD47-CED0-42AA-A6F9-BD05902FC9AF}"/>
          </ac:picMkLst>
        </pc:picChg>
        <pc:picChg chg="del">
          <ac:chgData name="Lydia Tonkonow" userId="4fc03e53-897d-4d0a-a330-00147e245a3a" providerId="ADAL" clId="{8C95CA16-D2CC-4C25-83C7-A2EA8A0E27D3}" dt="2022-01-07T18:08:48.441" v="562" actId="478"/>
          <ac:picMkLst>
            <pc:docMk/>
            <pc:sldMk cId="620765150" sldId="263"/>
            <ac:picMk id="8" creationId="{E3623DDC-B63C-4628-994E-6B9E4C749DD1}"/>
          </ac:picMkLst>
        </pc:picChg>
        <pc:picChg chg="add mod">
          <ac:chgData name="Lydia Tonkonow" userId="4fc03e53-897d-4d0a-a330-00147e245a3a" providerId="ADAL" clId="{8C95CA16-D2CC-4C25-83C7-A2EA8A0E27D3}" dt="2022-01-07T18:07:59.718" v="547" actId="1038"/>
          <ac:picMkLst>
            <pc:docMk/>
            <pc:sldMk cId="620765150" sldId="263"/>
            <ac:picMk id="11" creationId="{5054B7A4-D90E-4D36-A26C-3E175E0D441E}"/>
          </ac:picMkLst>
        </pc:picChg>
        <pc:picChg chg="add mod">
          <ac:chgData name="Lydia Tonkonow" userId="4fc03e53-897d-4d0a-a330-00147e245a3a" providerId="ADAL" clId="{8C95CA16-D2CC-4C25-83C7-A2EA8A0E27D3}" dt="2022-01-07T18:09:18.788" v="574" actId="14100"/>
          <ac:picMkLst>
            <pc:docMk/>
            <pc:sldMk cId="620765150" sldId="263"/>
            <ac:picMk id="15" creationId="{82511B2F-709D-41F5-8D27-629DBA56B271}"/>
          </ac:picMkLst>
        </pc:picChg>
        <pc:cxnChg chg="mod">
          <ac:chgData name="Lydia Tonkonow" userId="4fc03e53-897d-4d0a-a330-00147e245a3a" providerId="ADAL" clId="{8C95CA16-D2CC-4C25-83C7-A2EA8A0E27D3}" dt="2022-01-07T18:06:55.412" v="492" actId="208"/>
          <ac:cxnSpMkLst>
            <pc:docMk/>
            <pc:sldMk cId="620765150" sldId="263"/>
            <ac:cxnSpMk id="16" creationId="{A1B01742-1B1A-41F1-B456-34605E8482C5}"/>
          </ac:cxnSpMkLst>
        </pc:cxnChg>
        <pc:cxnChg chg="mod">
          <ac:chgData name="Lydia Tonkonow" userId="4fc03e53-897d-4d0a-a330-00147e245a3a" providerId="ADAL" clId="{8C95CA16-D2CC-4C25-83C7-A2EA8A0E27D3}" dt="2022-01-07T18:06:55.412" v="492" actId="208"/>
          <ac:cxnSpMkLst>
            <pc:docMk/>
            <pc:sldMk cId="620765150" sldId="263"/>
            <ac:cxnSpMk id="18" creationId="{85CCDE23-1605-429E-9694-88786A39FBA9}"/>
          </ac:cxnSpMkLst>
        </pc:cxnChg>
        <pc:cxnChg chg="mod">
          <ac:chgData name="Lydia Tonkonow" userId="4fc03e53-897d-4d0a-a330-00147e245a3a" providerId="ADAL" clId="{8C95CA16-D2CC-4C25-83C7-A2EA8A0E27D3}" dt="2022-01-07T18:06:55.412" v="492" actId="208"/>
          <ac:cxnSpMkLst>
            <pc:docMk/>
            <pc:sldMk cId="620765150" sldId="263"/>
            <ac:cxnSpMk id="23" creationId="{1372CA5B-343A-453E-A61F-BB2EAF236D58}"/>
          </ac:cxnSpMkLst>
        </pc:cxnChg>
        <pc:cxnChg chg="mod">
          <ac:chgData name="Lydia Tonkonow" userId="4fc03e53-897d-4d0a-a330-00147e245a3a" providerId="ADAL" clId="{8C95CA16-D2CC-4C25-83C7-A2EA8A0E27D3}" dt="2022-01-07T18:06:55.412" v="492" actId="208"/>
          <ac:cxnSpMkLst>
            <pc:docMk/>
            <pc:sldMk cId="620765150" sldId="263"/>
            <ac:cxnSpMk id="25" creationId="{FF354C68-79A6-426A-BA2C-28F9AECCB8CE}"/>
          </ac:cxnSpMkLst>
        </pc:cxnChg>
      </pc:sldChg>
      <pc:sldChg chg="addSp delSp modSp add mod">
        <pc:chgData name="Lydia Tonkonow" userId="4fc03e53-897d-4d0a-a330-00147e245a3a" providerId="ADAL" clId="{8C95CA16-D2CC-4C25-83C7-A2EA8A0E27D3}" dt="2022-01-07T21:18:42.961" v="4508" actId="27636"/>
        <pc:sldMkLst>
          <pc:docMk/>
          <pc:sldMk cId="2294320295" sldId="264"/>
        </pc:sldMkLst>
        <pc:spChg chg="mod">
          <ac:chgData name="Lydia Tonkonow" userId="4fc03e53-897d-4d0a-a330-00147e245a3a" providerId="ADAL" clId="{8C95CA16-D2CC-4C25-83C7-A2EA8A0E27D3}" dt="2022-01-07T21:18:42.961" v="4508" actId="27636"/>
          <ac:spMkLst>
            <pc:docMk/>
            <pc:sldMk cId="2294320295" sldId="264"/>
            <ac:spMk id="3" creationId="{7A2F3E76-EDD7-4DBC-99AC-704D0E8CC3BA}"/>
          </ac:spMkLst>
        </pc:spChg>
        <pc:spChg chg="mod">
          <ac:chgData name="Lydia Tonkonow" userId="4fc03e53-897d-4d0a-a330-00147e245a3a" providerId="ADAL" clId="{8C95CA16-D2CC-4C25-83C7-A2EA8A0E27D3}" dt="2022-01-07T18:10:57.989" v="600" actId="20577"/>
          <ac:spMkLst>
            <pc:docMk/>
            <pc:sldMk cId="2294320295" sldId="264"/>
            <ac:spMk id="10" creationId="{6A0FCBE1-B475-412C-8A0A-9A9A9531AE67}"/>
          </ac:spMkLst>
        </pc:spChg>
        <pc:spChg chg="mod">
          <ac:chgData name="Lydia Tonkonow" userId="4fc03e53-897d-4d0a-a330-00147e245a3a" providerId="ADAL" clId="{8C95CA16-D2CC-4C25-83C7-A2EA8A0E27D3}" dt="2022-01-07T18:12:48.044" v="625" actId="1036"/>
          <ac:spMkLst>
            <pc:docMk/>
            <pc:sldMk cId="2294320295" sldId="264"/>
            <ac:spMk id="17" creationId="{56C6CE8B-C34B-45B2-A085-DB6A0847332E}"/>
          </ac:spMkLst>
        </pc:spChg>
        <pc:picChg chg="add mod modCrop">
          <ac:chgData name="Lydia Tonkonow" userId="4fc03e53-897d-4d0a-a330-00147e245a3a" providerId="ADAL" clId="{8C95CA16-D2CC-4C25-83C7-A2EA8A0E27D3}" dt="2022-01-07T18:12:01.674" v="609" actId="1036"/>
          <ac:picMkLst>
            <pc:docMk/>
            <pc:sldMk cId="2294320295" sldId="264"/>
            <ac:picMk id="7" creationId="{4F65CE8E-3DBD-492F-BFE0-BF8A9A0E9BB4}"/>
          </ac:picMkLst>
        </pc:picChg>
        <pc:picChg chg="del">
          <ac:chgData name="Lydia Tonkonow" userId="4fc03e53-897d-4d0a-a330-00147e245a3a" providerId="ADAL" clId="{8C95CA16-D2CC-4C25-83C7-A2EA8A0E27D3}" dt="2022-01-07T18:11:02.732" v="601" actId="478"/>
          <ac:picMkLst>
            <pc:docMk/>
            <pc:sldMk cId="2294320295" sldId="264"/>
            <ac:picMk id="15" creationId="{82511B2F-709D-41F5-8D27-629DBA56B271}"/>
          </ac:picMkLst>
        </pc:picChg>
      </pc:sldChg>
      <pc:sldChg chg="addSp modSp add mod">
        <pc:chgData name="Lydia Tonkonow" userId="4fc03e53-897d-4d0a-a330-00147e245a3a" providerId="ADAL" clId="{8C95CA16-D2CC-4C25-83C7-A2EA8A0E27D3}" dt="2022-01-07T21:18:42.964" v="4509" actId="27636"/>
        <pc:sldMkLst>
          <pc:docMk/>
          <pc:sldMk cId="3597284232" sldId="265"/>
        </pc:sldMkLst>
        <pc:spChg chg="mod">
          <ac:chgData name="Lydia Tonkonow" userId="4fc03e53-897d-4d0a-a330-00147e245a3a" providerId="ADAL" clId="{8C95CA16-D2CC-4C25-83C7-A2EA8A0E27D3}" dt="2022-01-07T21:18:42.964" v="4509" actId="27636"/>
          <ac:spMkLst>
            <pc:docMk/>
            <pc:sldMk cId="3597284232" sldId="265"/>
            <ac:spMk id="3" creationId="{7A2F3E76-EDD7-4DBC-99AC-704D0E8CC3BA}"/>
          </ac:spMkLst>
        </pc:spChg>
        <pc:spChg chg="mod">
          <ac:chgData name="Lydia Tonkonow" userId="4fc03e53-897d-4d0a-a330-00147e245a3a" providerId="ADAL" clId="{8C95CA16-D2CC-4C25-83C7-A2EA8A0E27D3}" dt="2022-01-07T18:13:01.592" v="638" actId="20577"/>
          <ac:spMkLst>
            <pc:docMk/>
            <pc:sldMk cId="3597284232" sldId="265"/>
            <ac:spMk id="10" creationId="{6A0FCBE1-B475-412C-8A0A-9A9A9531AE67}"/>
          </ac:spMkLst>
        </pc:spChg>
        <pc:spChg chg="mod">
          <ac:chgData name="Lydia Tonkonow" userId="4fc03e53-897d-4d0a-a330-00147e245a3a" providerId="ADAL" clId="{8C95CA16-D2CC-4C25-83C7-A2EA8A0E27D3}" dt="2022-01-07T18:14:09.291" v="656" actId="1035"/>
          <ac:spMkLst>
            <pc:docMk/>
            <pc:sldMk cId="3597284232" sldId="265"/>
            <ac:spMk id="17" creationId="{56C6CE8B-C34B-45B2-A085-DB6A0847332E}"/>
          </ac:spMkLst>
        </pc:spChg>
        <pc:picChg chg="mod modCrop">
          <ac:chgData name="Lydia Tonkonow" userId="4fc03e53-897d-4d0a-a330-00147e245a3a" providerId="ADAL" clId="{8C95CA16-D2CC-4C25-83C7-A2EA8A0E27D3}" dt="2022-01-07T18:13:57.116" v="650" actId="1035"/>
          <ac:picMkLst>
            <pc:docMk/>
            <pc:sldMk cId="3597284232" sldId="265"/>
            <ac:picMk id="7" creationId="{4F65CE8E-3DBD-492F-BFE0-BF8A9A0E9BB4}"/>
          </ac:picMkLst>
        </pc:picChg>
        <pc:picChg chg="add mod">
          <ac:chgData name="Lydia Tonkonow" userId="4fc03e53-897d-4d0a-a330-00147e245a3a" providerId="ADAL" clId="{8C95CA16-D2CC-4C25-83C7-A2EA8A0E27D3}" dt="2022-01-07T18:13:57.116" v="650" actId="1035"/>
          <ac:picMkLst>
            <pc:docMk/>
            <pc:sldMk cId="3597284232" sldId="265"/>
            <ac:picMk id="8" creationId="{B2241775-624E-4F70-A403-656A1FA46A46}"/>
          </ac:picMkLst>
        </pc:picChg>
      </pc:sldChg>
      <pc:sldChg chg="addSp delSp modSp add mod">
        <pc:chgData name="Lydia Tonkonow" userId="4fc03e53-897d-4d0a-a330-00147e245a3a" providerId="ADAL" clId="{8C95CA16-D2CC-4C25-83C7-A2EA8A0E27D3}" dt="2022-01-07T21:18:42.967" v="4510" actId="27636"/>
        <pc:sldMkLst>
          <pc:docMk/>
          <pc:sldMk cId="4049075881" sldId="266"/>
        </pc:sldMkLst>
        <pc:spChg chg="mod">
          <ac:chgData name="Lydia Tonkonow" userId="4fc03e53-897d-4d0a-a330-00147e245a3a" providerId="ADAL" clId="{8C95CA16-D2CC-4C25-83C7-A2EA8A0E27D3}" dt="2022-01-07T21:18:42.967" v="4510" actId="27636"/>
          <ac:spMkLst>
            <pc:docMk/>
            <pc:sldMk cId="4049075881" sldId="266"/>
            <ac:spMk id="3" creationId="{7A2F3E76-EDD7-4DBC-99AC-704D0E8CC3BA}"/>
          </ac:spMkLst>
        </pc:spChg>
        <pc:spChg chg="mod">
          <ac:chgData name="Lydia Tonkonow" userId="4fc03e53-897d-4d0a-a330-00147e245a3a" providerId="ADAL" clId="{8C95CA16-D2CC-4C25-83C7-A2EA8A0E27D3}" dt="2022-01-07T18:15:32.173" v="727" actId="1035"/>
          <ac:spMkLst>
            <pc:docMk/>
            <pc:sldMk cId="4049075881" sldId="266"/>
            <ac:spMk id="10" creationId="{6A0FCBE1-B475-412C-8A0A-9A9A9531AE67}"/>
          </ac:spMkLst>
        </pc:spChg>
        <pc:spChg chg="mod">
          <ac:chgData name="Lydia Tonkonow" userId="4fc03e53-897d-4d0a-a330-00147e245a3a" providerId="ADAL" clId="{8C95CA16-D2CC-4C25-83C7-A2EA8A0E27D3}" dt="2022-01-07T18:16:06.508" v="766" actId="14100"/>
          <ac:spMkLst>
            <pc:docMk/>
            <pc:sldMk cId="4049075881" sldId="266"/>
            <ac:spMk id="17" creationId="{56C6CE8B-C34B-45B2-A085-DB6A0847332E}"/>
          </ac:spMkLst>
        </pc:spChg>
        <pc:picChg chg="del">
          <ac:chgData name="Lydia Tonkonow" userId="4fc03e53-897d-4d0a-a330-00147e245a3a" providerId="ADAL" clId="{8C95CA16-D2CC-4C25-83C7-A2EA8A0E27D3}" dt="2022-01-07T18:14:58.526" v="690" actId="478"/>
          <ac:picMkLst>
            <pc:docMk/>
            <pc:sldMk cId="4049075881" sldId="266"/>
            <ac:picMk id="7" creationId="{4F65CE8E-3DBD-492F-BFE0-BF8A9A0E9BB4}"/>
          </ac:picMkLst>
        </pc:picChg>
        <pc:picChg chg="add mod">
          <ac:chgData name="Lydia Tonkonow" userId="4fc03e53-897d-4d0a-a330-00147e245a3a" providerId="ADAL" clId="{8C95CA16-D2CC-4C25-83C7-A2EA8A0E27D3}" dt="2022-01-07T18:15:26.601" v="704" actId="1036"/>
          <ac:picMkLst>
            <pc:docMk/>
            <pc:sldMk cId="4049075881" sldId="266"/>
            <ac:picMk id="8" creationId="{DEF364B8-91D7-43BA-B529-7084DE2A14D9}"/>
          </ac:picMkLst>
        </pc:picChg>
      </pc:sldChg>
      <pc:sldChg chg="addSp delSp modSp add mod">
        <pc:chgData name="Lydia Tonkonow" userId="4fc03e53-897d-4d0a-a330-00147e245a3a" providerId="ADAL" clId="{8C95CA16-D2CC-4C25-83C7-A2EA8A0E27D3}" dt="2022-01-07T21:18:42.969" v="4511" actId="27636"/>
        <pc:sldMkLst>
          <pc:docMk/>
          <pc:sldMk cId="298489996" sldId="267"/>
        </pc:sldMkLst>
        <pc:spChg chg="mod">
          <ac:chgData name="Lydia Tonkonow" userId="4fc03e53-897d-4d0a-a330-00147e245a3a" providerId="ADAL" clId="{8C95CA16-D2CC-4C25-83C7-A2EA8A0E27D3}" dt="2022-01-07T21:18:42.969" v="4511" actId="27636"/>
          <ac:spMkLst>
            <pc:docMk/>
            <pc:sldMk cId="298489996" sldId="267"/>
            <ac:spMk id="3" creationId="{7A2F3E76-EDD7-4DBC-99AC-704D0E8CC3BA}"/>
          </ac:spMkLst>
        </pc:spChg>
        <pc:spChg chg="mod">
          <ac:chgData name="Lydia Tonkonow" userId="4fc03e53-897d-4d0a-a330-00147e245a3a" providerId="ADAL" clId="{8C95CA16-D2CC-4C25-83C7-A2EA8A0E27D3}" dt="2022-01-07T18:17:27.986" v="793" actId="207"/>
          <ac:spMkLst>
            <pc:docMk/>
            <pc:sldMk cId="298489996" sldId="267"/>
            <ac:spMk id="4" creationId="{2825B5E1-4D18-4A05-A59E-52F0411010FC}"/>
          </ac:spMkLst>
        </pc:spChg>
        <pc:spChg chg="mod">
          <ac:chgData name="Lydia Tonkonow" userId="4fc03e53-897d-4d0a-a330-00147e245a3a" providerId="ADAL" clId="{8C95CA16-D2CC-4C25-83C7-A2EA8A0E27D3}" dt="2022-01-07T18:17:07.497" v="790" actId="207"/>
          <ac:spMkLst>
            <pc:docMk/>
            <pc:sldMk cId="298489996" sldId="267"/>
            <ac:spMk id="5" creationId="{DB8B4034-10E4-434E-BC4B-0C9A46EDAD8B}"/>
          </ac:spMkLst>
        </pc:spChg>
        <pc:spChg chg="mod">
          <ac:chgData name="Lydia Tonkonow" userId="4fc03e53-897d-4d0a-a330-00147e245a3a" providerId="ADAL" clId="{8C95CA16-D2CC-4C25-83C7-A2EA8A0E27D3}" dt="2022-01-07T18:19:24.700" v="822" actId="1076"/>
          <ac:spMkLst>
            <pc:docMk/>
            <pc:sldMk cId="298489996" sldId="267"/>
            <ac:spMk id="10" creationId="{6A0FCBE1-B475-412C-8A0A-9A9A9531AE67}"/>
          </ac:spMkLst>
        </pc:spChg>
        <pc:spChg chg="del">
          <ac:chgData name="Lydia Tonkonow" userId="4fc03e53-897d-4d0a-a330-00147e245a3a" providerId="ADAL" clId="{8C95CA16-D2CC-4C25-83C7-A2EA8A0E27D3}" dt="2022-01-07T18:18:47.129" v="817" actId="478"/>
          <ac:spMkLst>
            <pc:docMk/>
            <pc:sldMk cId="298489996" sldId="267"/>
            <ac:spMk id="17" creationId="{56C6CE8B-C34B-45B2-A085-DB6A0847332E}"/>
          </ac:spMkLst>
        </pc:spChg>
        <pc:picChg chg="del">
          <ac:chgData name="Lydia Tonkonow" userId="4fc03e53-897d-4d0a-a330-00147e245a3a" providerId="ADAL" clId="{8C95CA16-D2CC-4C25-83C7-A2EA8A0E27D3}" dt="2022-01-07T18:17:35.152" v="794" actId="478"/>
          <ac:picMkLst>
            <pc:docMk/>
            <pc:sldMk cId="298489996" sldId="267"/>
            <ac:picMk id="6" creationId="{DD875E22-359F-4696-8C2A-A16B945FB655}"/>
          </ac:picMkLst>
        </pc:picChg>
        <pc:picChg chg="add mod">
          <ac:chgData name="Lydia Tonkonow" userId="4fc03e53-897d-4d0a-a330-00147e245a3a" providerId="ADAL" clId="{8C95CA16-D2CC-4C25-83C7-A2EA8A0E27D3}" dt="2022-01-07T18:17:59.092" v="801" actId="1076"/>
          <ac:picMkLst>
            <pc:docMk/>
            <pc:sldMk cId="298489996" sldId="267"/>
            <ac:picMk id="7" creationId="{91328630-A5DE-44D3-BAB6-804DDCFEBC4F}"/>
          </ac:picMkLst>
        </pc:picChg>
        <pc:picChg chg="del">
          <ac:chgData name="Lydia Tonkonow" userId="4fc03e53-897d-4d0a-a330-00147e245a3a" providerId="ADAL" clId="{8C95CA16-D2CC-4C25-83C7-A2EA8A0E27D3}" dt="2022-01-07T18:18:32.483" v="816" actId="478"/>
          <ac:picMkLst>
            <pc:docMk/>
            <pc:sldMk cId="298489996" sldId="267"/>
            <ac:picMk id="8" creationId="{DEF364B8-91D7-43BA-B529-7084DE2A14D9}"/>
          </ac:picMkLst>
        </pc:picChg>
        <pc:picChg chg="del">
          <ac:chgData name="Lydia Tonkonow" userId="4fc03e53-897d-4d0a-a330-00147e245a3a" providerId="ADAL" clId="{8C95CA16-D2CC-4C25-83C7-A2EA8A0E27D3}" dt="2022-01-07T18:17:35.899" v="795" actId="478"/>
          <ac:picMkLst>
            <pc:docMk/>
            <pc:sldMk cId="298489996" sldId="267"/>
            <ac:picMk id="11" creationId="{5054B7A4-D90E-4D36-A26C-3E175E0D441E}"/>
          </ac:picMkLst>
        </pc:picChg>
        <pc:picChg chg="add mod">
          <ac:chgData name="Lydia Tonkonow" userId="4fc03e53-897d-4d0a-a330-00147e245a3a" providerId="ADAL" clId="{8C95CA16-D2CC-4C25-83C7-A2EA8A0E27D3}" dt="2022-01-07T18:19:27.285" v="826" actId="1035"/>
          <ac:picMkLst>
            <pc:docMk/>
            <pc:sldMk cId="298489996" sldId="267"/>
            <ac:picMk id="13" creationId="{B1F06888-6B46-468D-A1FA-121749E97A2E}"/>
          </ac:picMkLst>
        </pc:picChg>
        <pc:cxnChg chg="mod">
          <ac:chgData name="Lydia Tonkonow" userId="4fc03e53-897d-4d0a-a330-00147e245a3a" providerId="ADAL" clId="{8C95CA16-D2CC-4C25-83C7-A2EA8A0E27D3}" dt="2022-01-07T18:17:20.957" v="791" actId="208"/>
          <ac:cxnSpMkLst>
            <pc:docMk/>
            <pc:sldMk cId="298489996" sldId="267"/>
            <ac:cxnSpMk id="16" creationId="{A1B01742-1B1A-41F1-B456-34605E8482C5}"/>
          </ac:cxnSpMkLst>
        </pc:cxnChg>
        <pc:cxnChg chg="mod">
          <ac:chgData name="Lydia Tonkonow" userId="4fc03e53-897d-4d0a-a330-00147e245a3a" providerId="ADAL" clId="{8C95CA16-D2CC-4C25-83C7-A2EA8A0E27D3}" dt="2022-01-07T18:17:20.957" v="791" actId="208"/>
          <ac:cxnSpMkLst>
            <pc:docMk/>
            <pc:sldMk cId="298489996" sldId="267"/>
            <ac:cxnSpMk id="18" creationId="{85CCDE23-1605-429E-9694-88786A39FBA9}"/>
          </ac:cxnSpMkLst>
        </pc:cxnChg>
        <pc:cxnChg chg="mod">
          <ac:chgData name="Lydia Tonkonow" userId="4fc03e53-897d-4d0a-a330-00147e245a3a" providerId="ADAL" clId="{8C95CA16-D2CC-4C25-83C7-A2EA8A0E27D3}" dt="2022-01-07T18:17:20.957" v="791" actId="208"/>
          <ac:cxnSpMkLst>
            <pc:docMk/>
            <pc:sldMk cId="298489996" sldId="267"/>
            <ac:cxnSpMk id="23" creationId="{1372CA5B-343A-453E-A61F-BB2EAF236D58}"/>
          </ac:cxnSpMkLst>
        </pc:cxnChg>
        <pc:cxnChg chg="mod">
          <ac:chgData name="Lydia Tonkonow" userId="4fc03e53-897d-4d0a-a330-00147e245a3a" providerId="ADAL" clId="{8C95CA16-D2CC-4C25-83C7-A2EA8A0E27D3}" dt="2022-01-07T18:17:20.957" v="791" actId="208"/>
          <ac:cxnSpMkLst>
            <pc:docMk/>
            <pc:sldMk cId="298489996" sldId="267"/>
            <ac:cxnSpMk id="25" creationId="{FF354C68-79A6-426A-BA2C-28F9AECCB8CE}"/>
          </ac:cxnSpMkLst>
        </pc:cxnChg>
      </pc:sldChg>
      <pc:sldChg chg="addSp delSp modSp add mod">
        <pc:chgData name="Lydia Tonkonow" userId="4fc03e53-897d-4d0a-a330-00147e245a3a" providerId="ADAL" clId="{8C95CA16-D2CC-4C25-83C7-A2EA8A0E27D3}" dt="2022-01-07T21:18:42.978" v="4512" actId="27636"/>
        <pc:sldMkLst>
          <pc:docMk/>
          <pc:sldMk cId="2846300583" sldId="268"/>
        </pc:sldMkLst>
        <pc:spChg chg="mod">
          <ac:chgData name="Lydia Tonkonow" userId="4fc03e53-897d-4d0a-a330-00147e245a3a" providerId="ADAL" clId="{8C95CA16-D2CC-4C25-83C7-A2EA8A0E27D3}" dt="2022-01-07T21:18:42.978" v="4512" actId="27636"/>
          <ac:spMkLst>
            <pc:docMk/>
            <pc:sldMk cId="2846300583" sldId="268"/>
            <ac:spMk id="3" creationId="{7A2F3E76-EDD7-4DBC-99AC-704D0E8CC3BA}"/>
          </ac:spMkLst>
        </pc:spChg>
        <pc:spChg chg="mod">
          <ac:chgData name="Lydia Tonkonow" userId="4fc03e53-897d-4d0a-a330-00147e245a3a" providerId="ADAL" clId="{8C95CA16-D2CC-4C25-83C7-A2EA8A0E27D3}" dt="2022-01-07T18:22:06.614" v="871" actId="403"/>
          <ac:spMkLst>
            <pc:docMk/>
            <pc:sldMk cId="2846300583" sldId="268"/>
            <ac:spMk id="10" creationId="{6A0FCBE1-B475-412C-8A0A-9A9A9531AE67}"/>
          </ac:spMkLst>
        </pc:spChg>
        <pc:spChg chg="add mod">
          <ac:chgData name="Lydia Tonkonow" userId="4fc03e53-897d-4d0a-a330-00147e245a3a" providerId="ADAL" clId="{8C95CA16-D2CC-4C25-83C7-A2EA8A0E27D3}" dt="2022-01-07T18:23:38.093" v="960" actId="1076"/>
          <ac:spMkLst>
            <pc:docMk/>
            <pc:sldMk cId="2846300583" sldId="268"/>
            <ac:spMk id="17" creationId="{2DDE3FA0-0A3E-4A67-A18C-2129BBFC7C6A}"/>
          </ac:spMkLst>
        </pc:spChg>
        <pc:spChg chg="add mod">
          <ac:chgData name="Lydia Tonkonow" userId="4fc03e53-897d-4d0a-a330-00147e245a3a" providerId="ADAL" clId="{8C95CA16-D2CC-4C25-83C7-A2EA8A0E27D3}" dt="2022-01-07T18:23:33.814" v="959" actId="1076"/>
          <ac:spMkLst>
            <pc:docMk/>
            <pc:sldMk cId="2846300583" sldId="268"/>
            <ac:spMk id="19" creationId="{33FC3B2D-8693-4992-88C7-2AA503DEB5AE}"/>
          </ac:spMkLst>
        </pc:spChg>
        <pc:spChg chg="add mod">
          <ac:chgData name="Lydia Tonkonow" userId="4fc03e53-897d-4d0a-a330-00147e245a3a" providerId="ADAL" clId="{8C95CA16-D2CC-4C25-83C7-A2EA8A0E27D3}" dt="2022-01-07T18:23:27.996" v="958" actId="1076"/>
          <ac:spMkLst>
            <pc:docMk/>
            <pc:sldMk cId="2846300583" sldId="268"/>
            <ac:spMk id="20" creationId="{5B72C7CA-E7A5-41BA-99BE-2405443354EF}"/>
          </ac:spMkLst>
        </pc:spChg>
        <pc:spChg chg="add mod">
          <ac:chgData name="Lydia Tonkonow" userId="4fc03e53-897d-4d0a-a330-00147e245a3a" providerId="ADAL" clId="{8C95CA16-D2CC-4C25-83C7-A2EA8A0E27D3}" dt="2022-01-07T18:22:16.732" v="874" actId="1076"/>
          <ac:spMkLst>
            <pc:docMk/>
            <pc:sldMk cId="2846300583" sldId="268"/>
            <ac:spMk id="21" creationId="{7431A8A2-35DE-4BA6-BBF3-2F202B406C3F}"/>
          </ac:spMkLst>
        </pc:spChg>
        <pc:spChg chg="add mod">
          <ac:chgData name="Lydia Tonkonow" userId="4fc03e53-897d-4d0a-a330-00147e245a3a" providerId="ADAL" clId="{8C95CA16-D2CC-4C25-83C7-A2EA8A0E27D3}" dt="2022-01-07T18:22:32.075" v="879" actId="1076"/>
          <ac:spMkLst>
            <pc:docMk/>
            <pc:sldMk cId="2846300583" sldId="268"/>
            <ac:spMk id="22" creationId="{9602AE0C-7BE4-4E5C-A696-8A17C38A8615}"/>
          </ac:spMkLst>
        </pc:spChg>
        <pc:spChg chg="add mod">
          <ac:chgData name="Lydia Tonkonow" userId="4fc03e53-897d-4d0a-a330-00147e245a3a" providerId="ADAL" clId="{8C95CA16-D2CC-4C25-83C7-A2EA8A0E27D3}" dt="2022-01-07T18:22:38.244" v="881" actId="1076"/>
          <ac:spMkLst>
            <pc:docMk/>
            <pc:sldMk cId="2846300583" sldId="268"/>
            <ac:spMk id="24" creationId="{677573A2-41AC-4EBC-95CB-A1870163D09B}"/>
          </ac:spMkLst>
        </pc:spChg>
        <pc:spChg chg="add mod">
          <ac:chgData name="Lydia Tonkonow" userId="4fc03e53-897d-4d0a-a330-00147e245a3a" providerId="ADAL" clId="{8C95CA16-D2CC-4C25-83C7-A2EA8A0E27D3}" dt="2022-01-07T18:24:14.404" v="972" actId="1038"/>
          <ac:spMkLst>
            <pc:docMk/>
            <pc:sldMk cId="2846300583" sldId="268"/>
            <ac:spMk id="26" creationId="{25F4BE9E-DC6D-4B5A-BFAA-9CB0467CFC44}"/>
          </ac:spMkLst>
        </pc:spChg>
        <pc:picChg chg="add mod">
          <ac:chgData name="Lydia Tonkonow" userId="4fc03e53-897d-4d0a-a330-00147e245a3a" providerId="ADAL" clId="{8C95CA16-D2CC-4C25-83C7-A2EA8A0E27D3}" dt="2022-01-07T18:22:21.418" v="878" actId="1076"/>
          <ac:picMkLst>
            <pc:docMk/>
            <pc:sldMk cId="2846300583" sldId="268"/>
            <ac:picMk id="6" creationId="{9A4C7950-856A-415E-A2CC-3F84AEB2EF5E}"/>
          </ac:picMkLst>
        </pc:picChg>
        <pc:picChg chg="del">
          <ac:chgData name="Lydia Tonkonow" userId="4fc03e53-897d-4d0a-a330-00147e245a3a" providerId="ADAL" clId="{8C95CA16-D2CC-4C25-83C7-A2EA8A0E27D3}" dt="2022-01-07T18:21:02.909" v="851" actId="478"/>
          <ac:picMkLst>
            <pc:docMk/>
            <pc:sldMk cId="2846300583" sldId="268"/>
            <ac:picMk id="13" creationId="{B1F06888-6B46-468D-A1FA-121749E97A2E}"/>
          </ac:picMkLst>
        </pc:picChg>
        <pc:picChg chg="mod">
          <ac:chgData name="Lydia Tonkonow" userId="4fc03e53-897d-4d0a-a330-00147e245a3a" providerId="ADAL" clId="{8C95CA16-D2CC-4C25-83C7-A2EA8A0E27D3}" dt="2022-01-07T18:23:21.358" v="957" actId="1076"/>
          <ac:picMkLst>
            <pc:docMk/>
            <pc:sldMk cId="2846300583" sldId="268"/>
            <ac:picMk id="14" creationId="{327CAA7D-4545-43C5-9E25-293C3D0EFF75}"/>
          </ac:picMkLst>
        </pc:picChg>
      </pc:sldChg>
      <pc:sldChg chg="addSp delSp modSp add mod">
        <pc:chgData name="Lydia Tonkonow" userId="4fc03e53-897d-4d0a-a330-00147e245a3a" providerId="ADAL" clId="{8C95CA16-D2CC-4C25-83C7-A2EA8A0E27D3}" dt="2022-01-07T21:18:42.981" v="4513" actId="27636"/>
        <pc:sldMkLst>
          <pc:docMk/>
          <pc:sldMk cId="3671733693" sldId="269"/>
        </pc:sldMkLst>
        <pc:spChg chg="mod">
          <ac:chgData name="Lydia Tonkonow" userId="4fc03e53-897d-4d0a-a330-00147e245a3a" providerId="ADAL" clId="{8C95CA16-D2CC-4C25-83C7-A2EA8A0E27D3}" dt="2022-01-07T21:18:42.981" v="4513" actId="27636"/>
          <ac:spMkLst>
            <pc:docMk/>
            <pc:sldMk cId="3671733693" sldId="269"/>
            <ac:spMk id="3" creationId="{7A2F3E76-EDD7-4DBC-99AC-704D0E8CC3BA}"/>
          </ac:spMkLst>
        </pc:spChg>
        <pc:spChg chg="mod">
          <ac:chgData name="Lydia Tonkonow" userId="4fc03e53-897d-4d0a-a330-00147e245a3a" providerId="ADAL" clId="{8C95CA16-D2CC-4C25-83C7-A2EA8A0E27D3}" dt="2022-01-07T18:25:45.028" v="979" actId="14100"/>
          <ac:spMkLst>
            <pc:docMk/>
            <pc:sldMk cId="3671733693" sldId="269"/>
            <ac:spMk id="10" creationId="{6A0FCBE1-B475-412C-8A0A-9A9A9531AE67}"/>
          </ac:spMkLst>
        </pc:spChg>
        <pc:spChg chg="mod">
          <ac:chgData name="Lydia Tonkonow" userId="4fc03e53-897d-4d0a-a330-00147e245a3a" providerId="ADAL" clId="{8C95CA16-D2CC-4C25-83C7-A2EA8A0E27D3}" dt="2022-01-07T18:28:36.068" v="1042" actId="1076"/>
          <ac:spMkLst>
            <pc:docMk/>
            <pc:sldMk cId="3671733693" sldId="269"/>
            <ac:spMk id="17" creationId="{2DDE3FA0-0A3E-4A67-A18C-2129BBFC7C6A}"/>
          </ac:spMkLst>
        </pc:spChg>
        <pc:spChg chg="mod">
          <ac:chgData name="Lydia Tonkonow" userId="4fc03e53-897d-4d0a-a330-00147e245a3a" providerId="ADAL" clId="{8C95CA16-D2CC-4C25-83C7-A2EA8A0E27D3}" dt="2022-01-07T18:28:53.567" v="1081" actId="20577"/>
          <ac:spMkLst>
            <pc:docMk/>
            <pc:sldMk cId="3671733693" sldId="269"/>
            <ac:spMk id="19" creationId="{33FC3B2D-8693-4992-88C7-2AA503DEB5AE}"/>
          </ac:spMkLst>
        </pc:spChg>
        <pc:spChg chg="mod">
          <ac:chgData name="Lydia Tonkonow" userId="4fc03e53-897d-4d0a-a330-00147e245a3a" providerId="ADAL" clId="{8C95CA16-D2CC-4C25-83C7-A2EA8A0E27D3}" dt="2022-01-07T18:29:07.705" v="1096" actId="20577"/>
          <ac:spMkLst>
            <pc:docMk/>
            <pc:sldMk cId="3671733693" sldId="269"/>
            <ac:spMk id="20" creationId="{5B72C7CA-E7A5-41BA-99BE-2405443354EF}"/>
          </ac:spMkLst>
        </pc:spChg>
        <pc:spChg chg="mod">
          <ac:chgData name="Lydia Tonkonow" userId="4fc03e53-897d-4d0a-a330-00147e245a3a" providerId="ADAL" clId="{8C95CA16-D2CC-4C25-83C7-A2EA8A0E27D3}" dt="2022-01-07T18:27:16.202" v="995" actId="1076"/>
          <ac:spMkLst>
            <pc:docMk/>
            <pc:sldMk cId="3671733693" sldId="269"/>
            <ac:spMk id="21" creationId="{7431A8A2-35DE-4BA6-BBF3-2F202B406C3F}"/>
          </ac:spMkLst>
        </pc:spChg>
        <pc:spChg chg="mod">
          <ac:chgData name="Lydia Tonkonow" userId="4fc03e53-897d-4d0a-a330-00147e245a3a" providerId="ADAL" clId="{8C95CA16-D2CC-4C25-83C7-A2EA8A0E27D3}" dt="2022-01-07T18:27:28.461" v="1006" actId="1038"/>
          <ac:spMkLst>
            <pc:docMk/>
            <pc:sldMk cId="3671733693" sldId="269"/>
            <ac:spMk id="22" creationId="{9602AE0C-7BE4-4E5C-A696-8A17C38A8615}"/>
          </ac:spMkLst>
        </pc:spChg>
        <pc:spChg chg="mod">
          <ac:chgData name="Lydia Tonkonow" userId="4fc03e53-897d-4d0a-a330-00147e245a3a" providerId="ADAL" clId="{8C95CA16-D2CC-4C25-83C7-A2EA8A0E27D3}" dt="2022-01-07T18:27:35.876" v="1010" actId="14100"/>
          <ac:spMkLst>
            <pc:docMk/>
            <pc:sldMk cId="3671733693" sldId="269"/>
            <ac:spMk id="24" creationId="{677573A2-41AC-4EBC-95CB-A1870163D09B}"/>
          </ac:spMkLst>
        </pc:spChg>
        <pc:spChg chg="mod">
          <ac:chgData name="Lydia Tonkonow" userId="4fc03e53-897d-4d0a-a330-00147e245a3a" providerId="ADAL" clId="{8C95CA16-D2CC-4C25-83C7-A2EA8A0E27D3}" dt="2022-01-07T18:29:53.736" v="1169" actId="1035"/>
          <ac:spMkLst>
            <pc:docMk/>
            <pc:sldMk cId="3671733693" sldId="269"/>
            <ac:spMk id="26" creationId="{25F4BE9E-DC6D-4B5A-BFAA-9CB0467CFC44}"/>
          </ac:spMkLst>
        </pc:spChg>
        <pc:spChg chg="add mod">
          <ac:chgData name="Lydia Tonkonow" userId="4fc03e53-897d-4d0a-a330-00147e245a3a" providerId="ADAL" clId="{8C95CA16-D2CC-4C25-83C7-A2EA8A0E27D3}" dt="2022-01-07T18:27:45.611" v="1013" actId="1076"/>
          <ac:spMkLst>
            <pc:docMk/>
            <pc:sldMk cId="3671733693" sldId="269"/>
            <ac:spMk id="27" creationId="{892608F3-EAE2-4C7C-B60A-BB5CACA9EA31}"/>
          </ac:spMkLst>
        </pc:spChg>
        <pc:spChg chg="add mod">
          <ac:chgData name="Lydia Tonkonow" userId="4fc03e53-897d-4d0a-a330-00147e245a3a" providerId="ADAL" clId="{8C95CA16-D2CC-4C25-83C7-A2EA8A0E27D3}" dt="2022-01-07T18:27:52.349" v="1015" actId="1076"/>
          <ac:spMkLst>
            <pc:docMk/>
            <pc:sldMk cId="3671733693" sldId="269"/>
            <ac:spMk id="28" creationId="{E6E22715-0F17-43CA-90C0-FB2090304F36}"/>
          </ac:spMkLst>
        </pc:spChg>
        <pc:spChg chg="add mod">
          <ac:chgData name="Lydia Tonkonow" userId="4fc03e53-897d-4d0a-a330-00147e245a3a" providerId="ADAL" clId="{8C95CA16-D2CC-4C25-83C7-A2EA8A0E27D3}" dt="2022-01-07T18:29:23.791" v="1132" actId="20577"/>
          <ac:spMkLst>
            <pc:docMk/>
            <pc:sldMk cId="3671733693" sldId="269"/>
            <ac:spMk id="29" creationId="{1FE770E6-4BFF-4D02-AF85-3B49999D7014}"/>
          </ac:spMkLst>
        </pc:spChg>
        <pc:spChg chg="add mod">
          <ac:chgData name="Lydia Tonkonow" userId="4fc03e53-897d-4d0a-a330-00147e245a3a" providerId="ADAL" clId="{8C95CA16-D2CC-4C25-83C7-A2EA8A0E27D3}" dt="2022-01-07T18:29:42.630" v="1157" actId="20577"/>
          <ac:spMkLst>
            <pc:docMk/>
            <pc:sldMk cId="3671733693" sldId="269"/>
            <ac:spMk id="30" creationId="{8843BB1B-2CA8-4891-B505-C28ED903C5D5}"/>
          </ac:spMkLst>
        </pc:spChg>
        <pc:picChg chg="del">
          <ac:chgData name="Lydia Tonkonow" userId="4fc03e53-897d-4d0a-a330-00147e245a3a" providerId="ADAL" clId="{8C95CA16-D2CC-4C25-83C7-A2EA8A0E27D3}" dt="2022-01-07T18:26:57.755" v="989" actId="478"/>
          <ac:picMkLst>
            <pc:docMk/>
            <pc:sldMk cId="3671733693" sldId="269"/>
            <ac:picMk id="6" creationId="{9A4C7950-856A-415E-A2CC-3F84AEB2EF5E}"/>
          </ac:picMkLst>
        </pc:picChg>
        <pc:picChg chg="add mod ord">
          <ac:chgData name="Lydia Tonkonow" userId="4fc03e53-897d-4d0a-a330-00147e245a3a" providerId="ADAL" clId="{8C95CA16-D2CC-4C25-83C7-A2EA8A0E27D3}" dt="2022-01-07T18:27:08.446" v="993" actId="167"/>
          <ac:picMkLst>
            <pc:docMk/>
            <pc:sldMk cId="3671733693" sldId="269"/>
            <ac:picMk id="8" creationId="{0BD591AF-F926-40ED-8F02-06BA3A4AE7C6}"/>
          </ac:picMkLst>
        </pc:picChg>
      </pc:sldChg>
      <pc:sldChg chg="addSp delSp modSp add mod">
        <pc:chgData name="Lydia Tonkonow" userId="4fc03e53-897d-4d0a-a330-00147e245a3a" providerId="ADAL" clId="{8C95CA16-D2CC-4C25-83C7-A2EA8A0E27D3}" dt="2022-01-07T21:18:42.984" v="4514" actId="27636"/>
        <pc:sldMkLst>
          <pc:docMk/>
          <pc:sldMk cId="2886030827" sldId="270"/>
        </pc:sldMkLst>
        <pc:spChg chg="mod">
          <ac:chgData name="Lydia Tonkonow" userId="4fc03e53-897d-4d0a-a330-00147e245a3a" providerId="ADAL" clId="{8C95CA16-D2CC-4C25-83C7-A2EA8A0E27D3}" dt="2022-01-07T21:18:42.984" v="4514" actId="27636"/>
          <ac:spMkLst>
            <pc:docMk/>
            <pc:sldMk cId="2886030827" sldId="270"/>
            <ac:spMk id="3" creationId="{7A2F3E76-EDD7-4DBC-99AC-704D0E8CC3BA}"/>
          </ac:spMkLst>
        </pc:spChg>
        <pc:spChg chg="mod">
          <ac:chgData name="Lydia Tonkonow" userId="4fc03e53-897d-4d0a-a330-00147e245a3a" providerId="ADAL" clId="{8C95CA16-D2CC-4C25-83C7-A2EA8A0E27D3}" dt="2022-01-07T18:30:54.522" v="1205" actId="1036"/>
          <ac:spMkLst>
            <pc:docMk/>
            <pc:sldMk cId="2886030827" sldId="270"/>
            <ac:spMk id="10" creationId="{6A0FCBE1-B475-412C-8A0A-9A9A9531AE67}"/>
          </ac:spMkLst>
        </pc:spChg>
        <pc:picChg chg="add mod">
          <ac:chgData name="Lydia Tonkonow" userId="4fc03e53-897d-4d0a-a330-00147e245a3a" providerId="ADAL" clId="{8C95CA16-D2CC-4C25-83C7-A2EA8A0E27D3}" dt="2022-01-07T18:31:05.364" v="1211" actId="1035"/>
          <ac:picMkLst>
            <pc:docMk/>
            <pc:sldMk cId="2886030827" sldId="270"/>
            <ac:picMk id="6" creationId="{03210368-E709-4345-98F6-A54D91EB8DB1}"/>
          </ac:picMkLst>
        </pc:picChg>
        <pc:picChg chg="add del">
          <ac:chgData name="Lydia Tonkonow" userId="4fc03e53-897d-4d0a-a330-00147e245a3a" providerId="ADAL" clId="{8C95CA16-D2CC-4C25-83C7-A2EA8A0E27D3}" dt="2022-01-07T18:31:33.087" v="1213" actId="22"/>
          <ac:picMkLst>
            <pc:docMk/>
            <pc:sldMk cId="2886030827" sldId="270"/>
            <ac:picMk id="9" creationId="{88FD289E-6FF0-4A84-97FE-33D0A02BE3FF}"/>
          </ac:picMkLst>
        </pc:picChg>
        <pc:picChg chg="del">
          <ac:chgData name="Lydia Tonkonow" userId="4fc03e53-897d-4d0a-a330-00147e245a3a" providerId="ADAL" clId="{8C95CA16-D2CC-4C25-83C7-A2EA8A0E27D3}" dt="2022-01-07T18:30:33.487" v="1178" actId="478"/>
          <ac:picMkLst>
            <pc:docMk/>
            <pc:sldMk cId="2886030827" sldId="270"/>
            <ac:picMk id="13" creationId="{B1F06888-6B46-468D-A1FA-121749E97A2E}"/>
          </ac:picMkLst>
        </pc:picChg>
      </pc:sldChg>
      <pc:sldChg chg="addSp delSp modSp add mod">
        <pc:chgData name="Lydia Tonkonow" userId="4fc03e53-897d-4d0a-a330-00147e245a3a" providerId="ADAL" clId="{8C95CA16-D2CC-4C25-83C7-A2EA8A0E27D3}" dt="2022-01-07T21:18:42.988" v="4515" actId="27636"/>
        <pc:sldMkLst>
          <pc:docMk/>
          <pc:sldMk cId="4225600193" sldId="271"/>
        </pc:sldMkLst>
        <pc:spChg chg="mod">
          <ac:chgData name="Lydia Tonkonow" userId="4fc03e53-897d-4d0a-a330-00147e245a3a" providerId="ADAL" clId="{8C95CA16-D2CC-4C25-83C7-A2EA8A0E27D3}" dt="2022-01-07T21:18:42.988" v="4515" actId="27636"/>
          <ac:spMkLst>
            <pc:docMk/>
            <pc:sldMk cId="4225600193" sldId="271"/>
            <ac:spMk id="3" creationId="{7A2F3E76-EDD7-4DBC-99AC-704D0E8CC3BA}"/>
          </ac:spMkLst>
        </pc:spChg>
        <pc:spChg chg="mod">
          <ac:chgData name="Lydia Tonkonow" userId="4fc03e53-897d-4d0a-a330-00147e245a3a" providerId="ADAL" clId="{8C95CA16-D2CC-4C25-83C7-A2EA8A0E27D3}" dt="2022-01-07T18:32:19.530" v="1231" actId="1036"/>
          <ac:spMkLst>
            <pc:docMk/>
            <pc:sldMk cId="4225600193" sldId="271"/>
            <ac:spMk id="10" creationId="{6A0FCBE1-B475-412C-8A0A-9A9A9531AE67}"/>
          </ac:spMkLst>
        </pc:spChg>
        <pc:spChg chg="add mod">
          <ac:chgData name="Lydia Tonkonow" userId="4fc03e53-897d-4d0a-a330-00147e245a3a" providerId="ADAL" clId="{8C95CA16-D2CC-4C25-83C7-A2EA8A0E27D3}" dt="2022-01-07T18:32:54.869" v="1254" actId="20577"/>
          <ac:spMkLst>
            <pc:docMk/>
            <pc:sldMk cId="4225600193" sldId="271"/>
            <ac:spMk id="17" creationId="{0D76F2AB-29E8-4D9B-A4C6-F68A63BED303}"/>
          </ac:spMkLst>
        </pc:spChg>
        <pc:spChg chg="add del">
          <ac:chgData name="Lydia Tonkonow" userId="4fc03e53-897d-4d0a-a330-00147e245a3a" providerId="ADAL" clId="{8C95CA16-D2CC-4C25-83C7-A2EA8A0E27D3}" dt="2022-01-07T18:33:13.450" v="1256" actId="22"/>
          <ac:spMkLst>
            <pc:docMk/>
            <pc:sldMk cId="4225600193" sldId="271"/>
            <ac:spMk id="19" creationId="{C4C6ED02-D653-4400-8FED-2A3FFA4DB9B9}"/>
          </ac:spMkLst>
        </pc:spChg>
        <pc:picChg chg="del">
          <ac:chgData name="Lydia Tonkonow" userId="4fc03e53-897d-4d0a-a330-00147e245a3a" providerId="ADAL" clId="{8C95CA16-D2CC-4C25-83C7-A2EA8A0E27D3}" dt="2022-01-07T18:31:51.264" v="1220" actId="478"/>
          <ac:picMkLst>
            <pc:docMk/>
            <pc:sldMk cId="4225600193" sldId="271"/>
            <ac:picMk id="6" creationId="{03210368-E709-4345-98F6-A54D91EB8DB1}"/>
          </ac:picMkLst>
        </pc:picChg>
        <pc:picChg chg="add mod">
          <ac:chgData name="Lydia Tonkonow" userId="4fc03e53-897d-4d0a-a330-00147e245a3a" providerId="ADAL" clId="{8C95CA16-D2CC-4C25-83C7-A2EA8A0E27D3}" dt="2022-01-07T18:32:19.530" v="1231" actId="1036"/>
          <ac:picMkLst>
            <pc:docMk/>
            <pc:sldMk cId="4225600193" sldId="271"/>
            <ac:picMk id="8" creationId="{E2A3F059-0E52-410F-AA9C-888BF6BF9C66}"/>
          </ac:picMkLst>
        </pc:picChg>
      </pc:sldChg>
      <pc:sldChg chg="addSp delSp modSp add mod">
        <pc:chgData name="Lydia Tonkonow" userId="4fc03e53-897d-4d0a-a330-00147e245a3a" providerId="ADAL" clId="{8C95CA16-D2CC-4C25-83C7-A2EA8A0E27D3}" dt="2022-01-07T21:18:42.995" v="4516" actId="27636"/>
        <pc:sldMkLst>
          <pc:docMk/>
          <pc:sldMk cId="1742285423" sldId="272"/>
        </pc:sldMkLst>
        <pc:spChg chg="mod">
          <ac:chgData name="Lydia Tonkonow" userId="4fc03e53-897d-4d0a-a330-00147e245a3a" providerId="ADAL" clId="{8C95CA16-D2CC-4C25-83C7-A2EA8A0E27D3}" dt="2022-01-07T21:18:42.995" v="4516" actId="27636"/>
          <ac:spMkLst>
            <pc:docMk/>
            <pc:sldMk cId="1742285423" sldId="272"/>
            <ac:spMk id="3" creationId="{7A2F3E76-EDD7-4DBC-99AC-704D0E8CC3BA}"/>
          </ac:spMkLst>
        </pc:spChg>
        <pc:spChg chg="mod">
          <ac:chgData name="Lydia Tonkonow" userId="4fc03e53-897d-4d0a-a330-00147e245a3a" providerId="ADAL" clId="{8C95CA16-D2CC-4C25-83C7-A2EA8A0E27D3}" dt="2022-01-07T18:34:24.317" v="1322" actId="1036"/>
          <ac:spMkLst>
            <pc:docMk/>
            <pc:sldMk cId="1742285423" sldId="272"/>
            <ac:spMk id="10" creationId="{6A0FCBE1-B475-412C-8A0A-9A9A9531AE67}"/>
          </ac:spMkLst>
        </pc:spChg>
        <pc:spChg chg="mod">
          <ac:chgData name="Lydia Tonkonow" userId="4fc03e53-897d-4d0a-a330-00147e245a3a" providerId="ADAL" clId="{8C95CA16-D2CC-4C25-83C7-A2EA8A0E27D3}" dt="2022-01-07T18:34:47.915" v="1337" actId="14100"/>
          <ac:spMkLst>
            <pc:docMk/>
            <pc:sldMk cId="1742285423" sldId="272"/>
            <ac:spMk id="17" creationId="{0D76F2AB-29E8-4D9B-A4C6-F68A63BED303}"/>
          </ac:spMkLst>
        </pc:spChg>
        <pc:spChg chg="add del">
          <ac:chgData name="Lydia Tonkonow" userId="4fc03e53-897d-4d0a-a330-00147e245a3a" providerId="ADAL" clId="{8C95CA16-D2CC-4C25-83C7-A2EA8A0E27D3}" dt="2022-01-07T18:35:18.808" v="1339" actId="22"/>
          <ac:spMkLst>
            <pc:docMk/>
            <pc:sldMk cId="1742285423" sldId="272"/>
            <ac:spMk id="19" creationId="{7BD0766F-0B56-4A10-BF13-BF6308FBF486}"/>
          </ac:spMkLst>
        </pc:spChg>
        <pc:picChg chg="add mod">
          <ac:chgData name="Lydia Tonkonow" userId="4fc03e53-897d-4d0a-a330-00147e245a3a" providerId="ADAL" clId="{8C95CA16-D2CC-4C25-83C7-A2EA8A0E27D3}" dt="2022-01-07T18:34:24.317" v="1322" actId="1036"/>
          <ac:picMkLst>
            <pc:docMk/>
            <pc:sldMk cId="1742285423" sldId="272"/>
            <ac:picMk id="6" creationId="{EA48D8C5-3011-4A0A-99FA-C58B58817C1B}"/>
          </ac:picMkLst>
        </pc:picChg>
        <pc:picChg chg="del">
          <ac:chgData name="Lydia Tonkonow" userId="4fc03e53-897d-4d0a-a330-00147e245a3a" providerId="ADAL" clId="{8C95CA16-D2CC-4C25-83C7-A2EA8A0E27D3}" dt="2022-01-07T18:33:45.943" v="1265" actId="478"/>
          <ac:picMkLst>
            <pc:docMk/>
            <pc:sldMk cId="1742285423" sldId="272"/>
            <ac:picMk id="8" creationId="{E2A3F059-0E52-410F-AA9C-888BF6BF9C66}"/>
          </ac:picMkLst>
        </pc:picChg>
      </pc:sldChg>
      <pc:sldChg chg="addSp delSp modSp add mod">
        <pc:chgData name="Lydia Tonkonow" userId="4fc03e53-897d-4d0a-a330-00147e245a3a" providerId="ADAL" clId="{8C95CA16-D2CC-4C25-83C7-A2EA8A0E27D3}" dt="2022-01-07T21:18:42.997" v="4517" actId="27636"/>
        <pc:sldMkLst>
          <pc:docMk/>
          <pc:sldMk cId="1413823986" sldId="273"/>
        </pc:sldMkLst>
        <pc:spChg chg="mod">
          <ac:chgData name="Lydia Tonkonow" userId="4fc03e53-897d-4d0a-a330-00147e245a3a" providerId="ADAL" clId="{8C95CA16-D2CC-4C25-83C7-A2EA8A0E27D3}" dt="2022-01-07T21:18:42.997" v="4517" actId="27636"/>
          <ac:spMkLst>
            <pc:docMk/>
            <pc:sldMk cId="1413823986" sldId="273"/>
            <ac:spMk id="3" creationId="{7A2F3E76-EDD7-4DBC-99AC-704D0E8CC3BA}"/>
          </ac:spMkLst>
        </pc:spChg>
        <pc:spChg chg="mod">
          <ac:chgData name="Lydia Tonkonow" userId="4fc03e53-897d-4d0a-a330-00147e245a3a" providerId="ADAL" clId="{8C95CA16-D2CC-4C25-83C7-A2EA8A0E27D3}" dt="2022-01-07T18:36:17.355" v="1351" actId="1076"/>
          <ac:spMkLst>
            <pc:docMk/>
            <pc:sldMk cId="1413823986" sldId="273"/>
            <ac:spMk id="10" creationId="{6A0FCBE1-B475-412C-8A0A-9A9A9531AE67}"/>
          </ac:spMkLst>
        </pc:spChg>
        <pc:spChg chg="del">
          <ac:chgData name="Lydia Tonkonow" userId="4fc03e53-897d-4d0a-a330-00147e245a3a" providerId="ADAL" clId="{8C95CA16-D2CC-4C25-83C7-A2EA8A0E27D3}" dt="2022-01-07T18:35:40.694" v="1345" actId="478"/>
          <ac:spMkLst>
            <pc:docMk/>
            <pc:sldMk cId="1413823986" sldId="273"/>
            <ac:spMk id="17" creationId="{0D76F2AB-29E8-4D9B-A4C6-F68A63BED303}"/>
          </ac:spMkLst>
        </pc:spChg>
        <pc:picChg chg="del">
          <ac:chgData name="Lydia Tonkonow" userId="4fc03e53-897d-4d0a-a330-00147e245a3a" providerId="ADAL" clId="{8C95CA16-D2CC-4C25-83C7-A2EA8A0E27D3}" dt="2022-01-07T18:35:37.375" v="1344" actId="478"/>
          <ac:picMkLst>
            <pc:docMk/>
            <pc:sldMk cId="1413823986" sldId="273"/>
            <ac:picMk id="6" creationId="{EA48D8C5-3011-4A0A-99FA-C58B58817C1B}"/>
          </ac:picMkLst>
        </pc:picChg>
        <pc:picChg chg="add mod">
          <ac:chgData name="Lydia Tonkonow" userId="4fc03e53-897d-4d0a-a330-00147e245a3a" providerId="ADAL" clId="{8C95CA16-D2CC-4C25-83C7-A2EA8A0E27D3}" dt="2022-01-07T18:36:12.341" v="1350" actId="1076"/>
          <ac:picMkLst>
            <pc:docMk/>
            <pc:sldMk cId="1413823986" sldId="273"/>
            <ac:picMk id="8" creationId="{C96E5F73-2721-4C25-A5A0-492D8B7EB032}"/>
          </ac:picMkLst>
        </pc:picChg>
        <pc:picChg chg="add del">
          <ac:chgData name="Lydia Tonkonow" userId="4fc03e53-897d-4d0a-a330-00147e245a3a" providerId="ADAL" clId="{8C95CA16-D2CC-4C25-83C7-A2EA8A0E27D3}" dt="2022-01-07T18:36:46.132" v="1353" actId="22"/>
          <ac:picMkLst>
            <pc:docMk/>
            <pc:sldMk cId="1413823986" sldId="273"/>
            <ac:picMk id="11" creationId="{AC57A809-26AA-496E-91A3-A903377F4180}"/>
          </ac:picMkLst>
        </pc:picChg>
      </pc:sldChg>
      <pc:sldChg chg="addSp delSp modSp add mod">
        <pc:chgData name="Lydia Tonkonow" userId="4fc03e53-897d-4d0a-a330-00147e245a3a" providerId="ADAL" clId="{8C95CA16-D2CC-4C25-83C7-A2EA8A0E27D3}" dt="2022-01-07T21:18:43" v="4518" actId="27636"/>
        <pc:sldMkLst>
          <pc:docMk/>
          <pc:sldMk cId="3762208095" sldId="274"/>
        </pc:sldMkLst>
        <pc:spChg chg="mod">
          <ac:chgData name="Lydia Tonkonow" userId="4fc03e53-897d-4d0a-a330-00147e245a3a" providerId="ADAL" clId="{8C95CA16-D2CC-4C25-83C7-A2EA8A0E27D3}" dt="2022-01-07T21:18:43" v="4518" actId="27636"/>
          <ac:spMkLst>
            <pc:docMk/>
            <pc:sldMk cId="3762208095" sldId="274"/>
            <ac:spMk id="3" creationId="{7A2F3E76-EDD7-4DBC-99AC-704D0E8CC3BA}"/>
          </ac:spMkLst>
        </pc:spChg>
        <pc:spChg chg="mod">
          <ac:chgData name="Lydia Tonkonow" userId="4fc03e53-897d-4d0a-a330-00147e245a3a" providerId="ADAL" clId="{8C95CA16-D2CC-4C25-83C7-A2EA8A0E27D3}" dt="2022-01-07T18:37:54.977" v="1403" actId="1036"/>
          <ac:spMkLst>
            <pc:docMk/>
            <pc:sldMk cId="3762208095" sldId="274"/>
            <ac:spMk id="10" creationId="{6A0FCBE1-B475-412C-8A0A-9A9A9531AE67}"/>
          </ac:spMkLst>
        </pc:spChg>
        <pc:picChg chg="add mod">
          <ac:chgData name="Lydia Tonkonow" userId="4fc03e53-897d-4d0a-a330-00147e245a3a" providerId="ADAL" clId="{8C95CA16-D2CC-4C25-83C7-A2EA8A0E27D3}" dt="2022-01-07T18:37:54.977" v="1403" actId="1036"/>
          <ac:picMkLst>
            <pc:docMk/>
            <pc:sldMk cId="3762208095" sldId="274"/>
            <ac:picMk id="6" creationId="{9A0EB5CC-E359-421F-84BF-DECD76B156D4}"/>
          </ac:picMkLst>
        </pc:picChg>
        <pc:picChg chg="del">
          <ac:chgData name="Lydia Tonkonow" userId="4fc03e53-897d-4d0a-a330-00147e245a3a" providerId="ADAL" clId="{8C95CA16-D2CC-4C25-83C7-A2EA8A0E27D3}" dt="2022-01-07T18:37:11.867" v="1366" actId="478"/>
          <ac:picMkLst>
            <pc:docMk/>
            <pc:sldMk cId="3762208095" sldId="274"/>
            <ac:picMk id="8" creationId="{C96E5F73-2721-4C25-A5A0-492D8B7EB032}"/>
          </ac:picMkLst>
        </pc:picChg>
      </pc:sldChg>
      <pc:sldChg chg="addSp delSp modSp add mod">
        <pc:chgData name="Lydia Tonkonow" userId="4fc03e53-897d-4d0a-a330-00147e245a3a" providerId="ADAL" clId="{8C95CA16-D2CC-4C25-83C7-A2EA8A0E27D3}" dt="2022-01-07T21:18:43.005" v="4519" actId="27636"/>
        <pc:sldMkLst>
          <pc:docMk/>
          <pc:sldMk cId="3615531000" sldId="275"/>
        </pc:sldMkLst>
        <pc:spChg chg="mod">
          <ac:chgData name="Lydia Tonkonow" userId="4fc03e53-897d-4d0a-a330-00147e245a3a" providerId="ADAL" clId="{8C95CA16-D2CC-4C25-83C7-A2EA8A0E27D3}" dt="2022-01-07T21:18:43.005" v="4519" actId="27636"/>
          <ac:spMkLst>
            <pc:docMk/>
            <pc:sldMk cId="3615531000" sldId="275"/>
            <ac:spMk id="3" creationId="{7A2F3E76-EDD7-4DBC-99AC-704D0E8CC3BA}"/>
          </ac:spMkLst>
        </pc:spChg>
        <pc:spChg chg="mod">
          <ac:chgData name="Lydia Tonkonow" userId="4fc03e53-897d-4d0a-a330-00147e245a3a" providerId="ADAL" clId="{8C95CA16-D2CC-4C25-83C7-A2EA8A0E27D3}" dt="2022-01-07T18:39:01.075" v="1418" actId="208"/>
          <ac:spMkLst>
            <pc:docMk/>
            <pc:sldMk cId="3615531000" sldId="275"/>
            <ac:spMk id="4" creationId="{2825B5E1-4D18-4A05-A59E-52F0411010FC}"/>
          </ac:spMkLst>
        </pc:spChg>
        <pc:spChg chg="mod">
          <ac:chgData name="Lydia Tonkonow" userId="4fc03e53-897d-4d0a-a330-00147e245a3a" providerId="ADAL" clId="{8C95CA16-D2CC-4C25-83C7-A2EA8A0E27D3}" dt="2022-01-07T18:38:33.818" v="1415" actId="207"/>
          <ac:spMkLst>
            <pc:docMk/>
            <pc:sldMk cId="3615531000" sldId="275"/>
            <ac:spMk id="5" creationId="{DB8B4034-10E4-434E-BC4B-0C9A46EDAD8B}"/>
          </ac:spMkLst>
        </pc:spChg>
        <pc:spChg chg="mod">
          <ac:chgData name="Lydia Tonkonow" userId="4fc03e53-897d-4d0a-a330-00147e245a3a" providerId="ADAL" clId="{8C95CA16-D2CC-4C25-83C7-A2EA8A0E27D3}" dt="2022-01-07T18:40:47.428" v="1452" actId="1036"/>
          <ac:spMkLst>
            <pc:docMk/>
            <pc:sldMk cId="3615531000" sldId="275"/>
            <ac:spMk id="10" creationId="{6A0FCBE1-B475-412C-8A0A-9A9A9531AE67}"/>
          </ac:spMkLst>
        </pc:spChg>
        <pc:spChg chg="add mod">
          <ac:chgData name="Lydia Tonkonow" userId="4fc03e53-897d-4d0a-a330-00147e245a3a" providerId="ADAL" clId="{8C95CA16-D2CC-4C25-83C7-A2EA8A0E27D3}" dt="2022-01-07T18:41:44.484" v="1463" actId="1035"/>
          <ac:spMkLst>
            <pc:docMk/>
            <pc:sldMk cId="3615531000" sldId="275"/>
            <ac:spMk id="19" creationId="{99239F73-4EEE-428D-9177-671C7A664460}"/>
          </ac:spMkLst>
        </pc:spChg>
        <pc:picChg chg="del">
          <ac:chgData name="Lydia Tonkonow" userId="4fc03e53-897d-4d0a-a330-00147e245a3a" providerId="ADAL" clId="{8C95CA16-D2CC-4C25-83C7-A2EA8A0E27D3}" dt="2022-01-07T18:40:05.060" v="1433" actId="478"/>
          <ac:picMkLst>
            <pc:docMk/>
            <pc:sldMk cId="3615531000" sldId="275"/>
            <ac:picMk id="6" creationId="{9A0EB5CC-E359-421F-84BF-DECD76B156D4}"/>
          </ac:picMkLst>
        </pc:picChg>
        <pc:picChg chg="del">
          <ac:chgData name="Lydia Tonkonow" userId="4fc03e53-897d-4d0a-a330-00147e245a3a" providerId="ADAL" clId="{8C95CA16-D2CC-4C25-83C7-A2EA8A0E27D3}" dt="2022-01-07T18:39:03.763" v="1419" actId="478"/>
          <ac:picMkLst>
            <pc:docMk/>
            <pc:sldMk cId="3615531000" sldId="275"/>
            <ac:picMk id="7" creationId="{91328630-A5DE-44D3-BAB6-804DDCFEBC4F}"/>
          </ac:picMkLst>
        </pc:picChg>
        <pc:picChg chg="add mod">
          <ac:chgData name="Lydia Tonkonow" userId="4fc03e53-897d-4d0a-a330-00147e245a3a" providerId="ADAL" clId="{8C95CA16-D2CC-4C25-83C7-A2EA8A0E27D3}" dt="2022-01-07T18:39:42.455" v="1426" actId="1038"/>
          <ac:picMkLst>
            <pc:docMk/>
            <pc:sldMk cId="3615531000" sldId="275"/>
            <ac:picMk id="8" creationId="{9AE8A3B6-41F7-4D54-AD3C-EA9432AB6C3D}"/>
          </ac:picMkLst>
        </pc:picChg>
        <pc:picChg chg="add mod">
          <ac:chgData name="Lydia Tonkonow" userId="4fc03e53-897d-4d0a-a330-00147e245a3a" providerId="ADAL" clId="{8C95CA16-D2CC-4C25-83C7-A2EA8A0E27D3}" dt="2022-01-07T18:41:40.122" v="1458" actId="14100"/>
          <ac:picMkLst>
            <pc:docMk/>
            <pc:sldMk cId="3615531000" sldId="275"/>
            <ac:picMk id="11" creationId="{D4BD77A8-2D53-4157-998C-9E4725A6A07C}"/>
          </ac:picMkLst>
        </pc:picChg>
        <pc:cxnChg chg="mod">
          <ac:chgData name="Lydia Tonkonow" userId="4fc03e53-897d-4d0a-a330-00147e245a3a" providerId="ADAL" clId="{8C95CA16-D2CC-4C25-83C7-A2EA8A0E27D3}" dt="2022-01-07T18:38:49.674" v="1416" actId="208"/>
          <ac:cxnSpMkLst>
            <pc:docMk/>
            <pc:sldMk cId="3615531000" sldId="275"/>
            <ac:cxnSpMk id="16" creationId="{A1B01742-1B1A-41F1-B456-34605E8482C5}"/>
          </ac:cxnSpMkLst>
        </pc:cxnChg>
        <pc:cxnChg chg="mod">
          <ac:chgData name="Lydia Tonkonow" userId="4fc03e53-897d-4d0a-a330-00147e245a3a" providerId="ADAL" clId="{8C95CA16-D2CC-4C25-83C7-A2EA8A0E27D3}" dt="2022-01-07T18:38:49.674" v="1416" actId="208"/>
          <ac:cxnSpMkLst>
            <pc:docMk/>
            <pc:sldMk cId="3615531000" sldId="275"/>
            <ac:cxnSpMk id="18" creationId="{85CCDE23-1605-429E-9694-88786A39FBA9}"/>
          </ac:cxnSpMkLst>
        </pc:cxnChg>
        <pc:cxnChg chg="mod">
          <ac:chgData name="Lydia Tonkonow" userId="4fc03e53-897d-4d0a-a330-00147e245a3a" providerId="ADAL" clId="{8C95CA16-D2CC-4C25-83C7-A2EA8A0E27D3}" dt="2022-01-07T18:38:49.674" v="1416" actId="208"/>
          <ac:cxnSpMkLst>
            <pc:docMk/>
            <pc:sldMk cId="3615531000" sldId="275"/>
            <ac:cxnSpMk id="23" creationId="{1372CA5B-343A-453E-A61F-BB2EAF236D58}"/>
          </ac:cxnSpMkLst>
        </pc:cxnChg>
        <pc:cxnChg chg="mod">
          <ac:chgData name="Lydia Tonkonow" userId="4fc03e53-897d-4d0a-a330-00147e245a3a" providerId="ADAL" clId="{8C95CA16-D2CC-4C25-83C7-A2EA8A0E27D3}" dt="2022-01-07T18:38:49.674" v="1416" actId="208"/>
          <ac:cxnSpMkLst>
            <pc:docMk/>
            <pc:sldMk cId="3615531000" sldId="275"/>
            <ac:cxnSpMk id="25" creationId="{FF354C68-79A6-426A-BA2C-28F9AECCB8CE}"/>
          </ac:cxnSpMkLst>
        </pc:cxnChg>
      </pc:sldChg>
      <pc:sldChg chg="addSp delSp modSp add mod">
        <pc:chgData name="Lydia Tonkonow" userId="4fc03e53-897d-4d0a-a330-00147e245a3a" providerId="ADAL" clId="{8C95CA16-D2CC-4C25-83C7-A2EA8A0E27D3}" dt="2022-01-07T21:18:43.011" v="4520" actId="27636"/>
        <pc:sldMkLst>
          <pc:docMk/>
          <pc:sldMk cId="1447578357" sldId="276"/>
        </pc:sldMkLst>
        <pc:spChg chg="mod">
          <ac:chgData name="Lydia Tonkonow" userId="4fc03e53-897d-4d0a-a330-00147e245a3a" providerId="ADAL" clId="{8C95CA16-D2CC-4C25-83C7-A2EA8A0E27D3}" dt="2022-01-07T21:18:43.011" v="4520" actId="27636"/>
          <ac:spMkLst>
            <pc:docMk/>
            <pc:sldMk cId="1447578357" sldId="276"/>
            <ac:spMk id="3" creationId="{7A2F3E76-EDD7-4DBC-99AC-704D0E8CC3BA}"/>
          </ac:spMkLst>
        </pc:spChg>
        <pc:spChg chg="mod">
          <ac:chgData name="Lydia Tonkonow" userId="4fc03e53-897d-4d0a-a330-00147e245a3a" providerId="ADAL" clId="{8C95CA16-D2CC-4C25-83C7-A2EA8A0E27D3}" dt="2022-01-07T18:43:36.099" v="1518" actId="1036"/>
          <ac:spMkLst>
            <pc:docMk/>
            <pc:sldMk cId="1447578357" sldId="276"/>
            <ac:spMk id="10" creationId="{6A0FCBE1-B475-412C-8A0A-9A9A9531AE67}"/>
          </ac:spMkLst>
        </pc:spChg>
        <pc:spChg chg="del">
          <ac:chgData name="Lydia Tonkonow" userId="4fc03e53-897d-4d0a-a330-00147e245a3a" providerId="ADAL" clId="{8C95CA16-D2CC-4C25-83C7-A2EA8A0E27D3}" dt="2022-01-07T18:42:36.267" v="1475" actId="478"/>
          <ac:spMkLst>
            <pc:docMk/>
            <pc:sldMk cId="1447578357" sldId="276"/>
            <ac:spMk id="19" creationId="{99239F73-4EEE-428D-9177-671C7A664460}"/>
          </ac:spMkLst>
        </pc:spChg>
        <pc:picChg chg="add mod">
          <ac:chgData name="Lydia Tonkonow" userId="4fc03e53-897d-4d0a-a330-00147e245a3a" providerId="ADAL" clId="{8C95CA16-D2CC-4C25-83C7-A2EA8A0E27D3}" dt="2022-01-07T18:42:55.419" v="1478" actId="1076"/>
          <ac:picMkLst>
            <pc:docMk/>
            <pc:sldMk cId="1447578357" sldId="276"/>
            <ac:picMk id="6" creationId="{8F7CB619-5EB7-410C-BC8B-3999BE0C365A}"/>
          </ac:picMkLst>
        </pc:picChg>
        <pc:picChg chg="del">
          <ac:chgData name="Lydia Tonkonow" userId="4fc03e53-897d-4d0a-a330-00147e245a3a" providerId="ADAL" clId="{8C95CA16-D2CC-4C25-83C7-A2EA8A0E27D3}" dt="2022-01-07T18:42:33.947" v="1474" actId="478"/>
          <ac:picMkLst>
            <pc:docMk/>
            <pc:sldMk cId="1447578357" sldId="276"/>
            <ac:picMk id="11" creationId="{D4BD77A8-2D53-4157-998C-9E4725A6A07C}"/>
          </ac:picMkLst>
        </pc:picChg>
      </pc:sldChg>
      <pc:sldChg chg="addSp delSp modSp add mod">
        <pc:chgData name="Lydia Tonkonow" userId="4fc03e53-897d-4d0a-a330-00147e245a3a" providerId="ADAL" clId="{8C95CA16-D2CC-4C25-83C7-A2EA8A0E27D3}" dt="2022-01-07T21:18:43.013" v="4521" actId="27636"/>
        <pc:sldMkLst>
          <pc:docMk/>
          <pc:sldMk cId="539608503" sldId="277"/>
        </pc:sldMkLst>
        <pc:spChg chg="mod">
          <ac:chgData name="Lydia Tonkonow" userId="4fc03e53-897d-4d0a-a330-00147e245a3a" providerId="ADAL" clId="{8C95CA16-D2CC-4C25-83C7-A2EA8A0E27D3}" dt="2022-01-07T21:18:43.013" v="4521" actId="27636"/>
          <ac:spMkLst>
            <pc:docMk/>
            <pc:sldMk cId="539608503" sldId="277"/>
            <ac:spMk id="3" creationId="{7A2F3E76-EDD7-4DBC-99AC-704D0E8CC3BA}"/>
          </ac:spMkLst>
        </pc:spChg>
        <pc:spChg chg="mod">
          <ac:chgData name="Lydia Tonkonow" userId="4fc03e53-897d-4d0a-a330-00147e245a3a" providerId="ADAL" clId="{8C95CA16-D2CC-4C25-83C7-A2EA8A0E27D3}" dt="2022-01-07T18:44:28.259" v="1553" actId="1035"/>
          <ac:spMkLst>
            <pc:docMk/>
            <pc:sldMk cId="539608503" sldId="277"/>
            <ac:spMk id="10" creationId="{6A0FCBE1-B475-412C-8A0A-9A9A9531AE67}"/>
          </ac:spMkLst>
        </pc:spChg>
        <pc:spChg chg="mod">
          <ac:chgData name="Lydia Tonkonow" userId="4fc03e53-897d-4d0a-a330-00147e245a3a" providerId="ADAL" clId="{8C95CA16-D2CC-4C25-83C7-A2EA8A0E27D3}" dt="2022-01-07T18:45:03.466" v="1581"/>
          <ac:spMkLst>
            <pc:docMk/>
            <pc:sldMk cId="539608503" sldId="277"/>
            <ac:spMk id="19" creationId="{99239F73-4EEE-428D-9177-671C7A664460}"/>
          </ac:spMkLst>
        </pc:spChg>
        <pc:picChg chg="add mod">
          <ac:chgData name="Lydia Tonkonow" userId="4fc03e53-897d-4d0a-a330-00147e245a3a" providerId="ADAL" clId="{8C95CA16-D2CC-4C25-83C7-A2EA8A0E27D3}" dt="2022-01-07T18:44:45.978" v="1557" actId="14100"/>
          <ac:picMkLst>
            <pc:docMk/>
            <pc:sldMk cId="539608503" sldId="277"/>
            <ac:picMk id="6" creationId="{890A2118-FDF3-4C7A-BB0B-A617D9FF4EA5}"/>
          </ac:picMkLst>
        </pc:picChg>
        <pc:picChg chg="del">
          <ac:chgData name="Lydia Tonkonow" userId="4fc03e53-897d-4d0a-a330-00147e245a3a" providerId="ADAL" clId="{8C95CA16-D2CC-4C25-83C7-A2EA8A0E27D3}" dt="2022-01-07T18:44:29.458" v="1554" actId="478"/>
          <ac:picMkLst>
            <pc:docMk/>
            <pc:sldMk cId="539608503" sldId="277"/>
            <ac:picMk id="11" creationId="{D4BD77A8-2D53-4157-998C-9E4725A6A07C}"/>
          </ac:picMkLst>
        </pc:picChg>
      </pc:sldChg>
      <pc:sldChg chg="addSp delSp modSp add mod">
        <pc:chgData name="Lydia Tonkonow" userId="4fc03e53-897d-4d0a-a330-00147e245a3a" providerId="ADAL" clId="{8C95CA16-D2CC-4C25-83C7-A2EA8A0E27D3}" dt="2022-01-07T21:18:43.016" v="4522" actId="27636"/>
        <pc:sldMkLst>
          <pc:docMk/>
          <pc:sldMk cId="30407954" sldId="278"/>
        </pc:sldMkLst>
        <pc:spChg chg="mod">
          <ac:chgData name="Lydia Tonkonow" userId="4fc03e53-897d-4d0a-a330-00147e245a3a" providerId="ADAL" clId="{8C95CA16-D2CC-4C25-83C7-A2EA8A0E27D3}" dt="2022-01-07T21:18:43.016" v="4522" actId="27636"/>
          <ac:spMkLst>
            <pc:docMk/>
            <pc:sldMk cId="30407954" sldId="278"/>
            <ac:spMk id="3" creationId="{7A2F3E76-EDD7-4DBC-99AC-704D0E8CC3BA}"/>
          </ac:spMkLst>
        </pc:spChg>
        <pc:spChg chg="mod">
          <ac:chgData name="Lydia Tonkonow" userId="4fc03e53-897d-4d0a-a330-00147e245a3a" providerId="ADAL" clId="{8C95CA16-D2CC-4C25-83C7-A2EA8A0E27D3}" dt="2022-01-07T18:46:28.877" v="1612" actId="1036"/>
          <ac:spMkLst>
            <pc:docMk/>
            <pc:sldMk cId="30407954" sldId="278"/>
            <ac:spMk id="10" creationId="{6A0FCBE1-B475-412C-8A0A-9A9A9531AE67}"/>
          </ac:spMkLst>
        </pc:spChg>
        <pc:spChg chg="mod">
          <ac:chgData name="Lydia Tonkonow" userId="4fc03e53-897d-4d0a-a330-00147e245a3a" providerId="ADAL" clId="{8C95CA16-D2CC-4C25-83C7-A2EA8A0E27D3}" dt="2022-01-07T21:18:42.845" v="4499"/>
          <ac:spMkLst>
            <pc:docMk/>
            <pc:sldMk cId="30407954" sldId="278"/>
            <ac:spMk id="19" creationId="{99239F73-4EEE-428D-9177-671C7A664460}"/>
          </ac:spMkLst>
        </pc:spChg>
        <pc:picChg chg="del">
          <ac:chgData name="Lydia Tonkonow" userId="4fc03e53-897d-4d0a-a330-00147e245a3a" providerId="ADAL" clId="{8C95CA16-D2CC-4C25-83C7-A2EA8A0E27D3}" dt="2022-01-07T18:45:51.511" v="1590" actId="478"/>
          <ac:picMkLst>
            <pc:docMk/>
            <pc:sldMk cId="30407954" sldId="278"/>
            <ac:picMk id="6" creationId="{890A2118-FDF3-4C7A-BB0B-A617D9FF4EA5}"/>
          </ac:picMkLst>
        </pc:picChg>
        <pc:picChg chg="add mod">
          <ac:chgData name="Lydia Tonkonow" userId="4fc03e53-897d-4d0a-a330-00147e245a3a" providerId="ADAL" clId="{8C95CA16-D2CC-4C25-83C7-A2EA8A0E27D3}" dt="2022-01-07T18:46:46.242" v="1651" actId="14100"/>
          <ac:picMkLst>
            <pc:docMk/>
            <pc:sldMk cId="30407954" sldId="278"/>
            <ac:picMk id="7" creationId="{155BBF52-A7E6-4758-8C4F-CFFBFB57AB16}"/>
          </ac:picMkLst>
        </pc:picChg>
      </pc:sldChg>
      <pc:sldChg chg="addSp delSp modSp add mod">
        <pc:chgData name="Lydia Tonkonow" userId="4fc03e53-897d-4d0a-a330-00147e245a3a" providerId="ADAL" clId="{8C95CA16-D2CC-4C25-83C7-A2EA8A0E27D3}" dt="2022-01-07T21:18:43.022" v="4523" actId="27636"/>
        <pc:sldMkLst>
          <pc:docMk/>
          <pc:sldMk cId="3591378716" sldId="279"/>
        </pc:sldMkLst>
        <pc:spChg chg="mod">
          <ac:chgData name="Lydia Tonkonow" userId="4fc03e53-897d-4d0a-a330-00147e245a3a" providerId="ADAL" clId="{8C95CA16-D2CC-4C25-83C7-A2EA8A0E27D3}" dt="2022-01-07T21:18:43.022" v="4523" actId="27636"/>
          <ac:spMkLst>
            <pc:docMk/>
            <pc:sldMk cId="3591378716" sldId="279"/>
            <ac:spMk id="3" creationId="{7A2F3E76-EDD7-4DBC-99AC-704D0E8CC3BA}"/>
          </ac:spMkLst>
        </pc:spChg>
        <pc:spChg chg="mod">
          <ac:chgData name="Lydia Tonkonow" userId="4fc03e53-897d-4d0a-a330-00147e245a3a" providerId="ADAL" clId="{8C95CA16-D2CC-4C25-83C7-A2EA8A0E27D3}" dt="2022-01-07T19:05:14.548" v="1671" actId="20577"/>
          <ac:spMkLst>
            <pc:docMk/>
            <pc:sldMk cId="3591378716" sldId="279"/>
            <ac:spMk id="10" creationId="{6A0FCBE1-B475-412C-8A0A-9A9A9531AE67}"/>
          </ac:spMkLst>
        </pc:spChg>
        <pc:picChg chg="del">
          <ac:chgData name="Lydia Tonkonow" userId="4fc03e53-897d-4d0a-a330-00147e245a3a" providerId="ADAL" clId="{8C95CA16-D2CC-4C25-83C7-A2EA8A0E27D3}" dt="2022-01-07T19:05:42.231" v="1672" actId="478"/>
          <ac:picMkLst>
            <pc:docMk/>
            <pc:sldMk cId="3591378716" sldId="279"/>
            <ac:picMk id="6" creationId="{8F7CB619-5EB7-410C-BC8B-3999BE0C365A}"/>
          </ac:picMkLst>
        </pc:picChg>
        <pc:picChg chg="add mod modCrop">
          <ac:chgData name="Lydia Tonkonow" userId="4fc03e53-897d-4d0a-a330-00147e245a3a" providerId="ADAL" clId="{8C95CA16-D2CC-4C25-83C7-A2EA8A0E27D3}" dt="2022-01-07T19:06:32.937" v="1680" actId="732"/>
          <ac:picMkLst>
            <pc:docMk/>
            <pc:sldMk cId="3591378716" sldId="279"/>
            <ac:picMk id="7" creationId="{57DEA7D6-40F3-42A7-A940-A40EA5EED6FB}"/>
          </ac:picMkLst>
        </pc:picChg>
      </pc:sldChg>
      <pc:sldChg chg="addSp delSp modSp add mod">
        <pc:chgData name="Lydia Tonkonow" userId="4fc03e53-897d-4d0a-a330-00147e245a3a" providerId="ADAL" clId="{8C95CA16-D2CC-4C25-83C7-A2EA8A0E27D3}" dt="2022-01-07T21:18:43.028" v="4524" actId="27636"/>
        <pc:sldMkLst>
          <pc:docMk/>
          <pc:sldMk cId="2324478673" sldId="280"/>
        </pc:sldMkLst>
        <pc:spChg chg="mod">
          <ac:chgData name="Lydia Tonkonow" userId="4fc03e53-897d-4d0a-a330-00147e245a3a" providerId="ADAL" clId="{8C95CA16-D2CC-4C25-83C7-A2EA8A0E27D3}" dt="2022-01-07T21:18:43.028" v="4524" actId="27636"/>
          <ac:spMkLst>
            <pc:docMk/>
            <pc:sldMk cId="2324478673" sldId="280"/>
            <ac:spMk id="3" creationId="{7A2F3E76-EDD7-4DBC-99AC-704D0E8CC3BA}"/>
          </ac:spMkLst>
        </pc:spChg>
        <pc:spChg chg="mod">
          <ac:chgData name="Lydia Tonkonow" userId="4fc03e53-897d-4d0a-a330-00147e245a3a" providerId="ADAL" clId="{8C95CA16-D2CC-4C25-83C7-A2EA8A0E27D3}" dt="2022-01-07T19:11:21.947" v="1892" actId="1036"/>
          <ac:spMkLst>
            <pc:docMk/>
            <pc:sldMk cId="2324478673" sldId="280"/>
            <ac:spMk id="10" creationId="{6A0FCBE1-B475-412C-8A0A-9A9A9531AE67}"/>
          </ac:spMkLst>
        </pc:spChg>
        <pc:spChg chg="add mod">
          <ac:chgData name="Lydia Tonkonow" userId="4fc03e53-897d-4d0a-a330-00147e245a3a" providerId="ADAL" clId="{8C95CA16-D2CC-4C25-83C7-A2EA8A0E27D3}" dt="2022-01-07T19:09:31.250" v="1815" actId="1035"/>
          <ac:spMkLst>
            <pc:docMk/>
            <pc:sldMk cId="2324478673" sldId="280"/>
            <ac:spMk id="15" creationId="{6B6E7BBC-F6EE-428F-808C-9625EBCF41A3}"/>
          </ac:spMkLst>
        </pc:spChg>
        <pc:spChg chg="add mod">
          <ac:chgData name="Lydia Tonkonow" userId="4fc03e53-897d-4d0a-a330-00147e245a3a" providerId="ADAL" clId="{8C95CA16-D2CC-4C25-83C7-A2EA8A0E27D3}" dt="2022-01-07T19:09:33.527" v="1818" actId="1035"/>
          <ac:spMkLst>
            <pc:docMk/>
            <pc:sldMk cId="2324478673" sldId="280"/>
            <ac:spMk id="17" creationId="{B10FAC7C-8641-4317-8477-1EA5D8CF95CD}"/>
          </ac:spMkLst>
        </pc:spChg>
        <pc:spChg chg="add mod">
          <ac:chgData name="Lydia Tonkonow" userId="4fc03e53-897d-4d0a-a330-00147e245a3a" providerId="ADAL" clId="{8C95CA16-D2CC-4C25-83C7-A2EA8A0E27D3}" dt="2022-01-07T19:10:02.596" v="1863" actId="1036"/>
          <ac:spMkLst>
            <pc:docMk/>
            <pc:sldMk cId="2324478673" sldId="280"/>
            <ac:spMk id="19" creationId="{D178CC9B-8545-4446-90EC-44BD4705CBCE}"/>
          </ac:spMkLst>
        </pc:spChg>
        <pc:spChg chg="add mod">
          <ac:chgData name="Lydia Tonkonow" userId="4fc03e53-897d-4d0a-a330-00147e245a3a" providerId="ADAL" clId="{8C95CA16-D2CC-4C25-83C7-A2EA8A0E27D3}" dt="2022-01-07T19:08:15.876" v="1781" actId="20577"/>
          <ac:spMkLst>
            <pc:docMk/>
            <pc:sldMk cId="2324478673" sldId="280"/>
            <ac:spMk id="20" creationId="{F2FAAE43-6F33-4306-9705-147D92E2ADE9}"/>
          </ac:spMkLst>
        </pc:spChg>
        <pc:spChg chg="add mod">
          <ac:chgData name="Lydia Tonkonow" userId="4fc03e53-897d-4d0a-a330-00147e245a3a" providerId="ADAL" clId="{8C95CA16-D2CC-4C25-83C7-A2EA8A0E27D3}" dt="2022-01-07T19:08:10.496" v="1778" actId="1076"/>
          <ac:spMkLst>
            <pc:docMk/>
            <pc:sldMk cId="2324478673" sldId="280"/>
            <ac:spMk id="21" creationId="{EE7882BA-46C8-4E69-9E03-45D2BBE326E6}"/>
          </ac:spMkLst>
        </pc:spChg>
        <pc:spChg chg="add mod">
          <ac:chgData name="Lydia Tonkonow" userId="4fc03e53-897d-4d0a-a330-00147e245a3a" providerId="ADAL" clId="{8C95CA16-D2CC-4C25-83C7-A2EA8A0E27D3}" dt="2022-01-07T19:08:21.552" v="1784" actId="1076"/>
          <ac:spMkLst>
            <pc:docMk/>
            <pc:sldMk cId="2324478673" sldId="280"/>
            <ac:spMk id="22" creationId="{28767B31-69CA-4941-8E78-0B05623D00DE}"/>
          </ac:spMkLst>
        </pc:spChg>
        <pc:spChg chg="add mod">
          <ac:chgData name="Lydia Tonkonow" userId="4fc03e53-897d-4d0a-a330-00147e245a3a" providerId="ADAL" clId="{8C95CA16-D2CC-4C25-83C7-A2EA8A0E27D3}" dt="2022-01-07T19:10:43.496" v="1866"/>
          <ac:spMkLst>
            <pc:docMk/>
            <pc:sldMk cId="2324478673" sldId="280"/>
            <ac:spMk id="24" creationId="{8FF10046-91D2-483F-833D-D5E461AD1DAE}"/>
          </ac:spMkLst>
        </pc:spChg>
        <pc:spChg chg="add del mod">
          <ac:chgData name="Lydia Tonkonow" userId="4fc03e53-897d-4d0a-a330-00147e245a3a" providerId="ADAL" clId="{8C95CA16-D2CC-4C25-83C7-A2EA8A0E27D3}" dt="2022-01-07T19:08:24.345" v="1785" actId="478"/>
          <ac:spMkLst>
            <pc:docMk/>
            <pc:sldMk cId="2324478673" sldId="280"/>
            <ac:spMk id="26" creationId="{CEAF04A8-182C-476C-A446-ABBDA39EC668}"/>
          </ac:spMkLst>
        </pc:spChg>
        <pc:spChg chg="add mod">
          <ac:chgData name="Lydia Tonkonow" userId="4fc03e53-897d-4d0a-a330-00147e245a3a" providerId="ADAL" clId="{8C95CA16-D2CC-4C25-83C7-A2EA8A0E27D3}" dt="2022-01-07T19:08:29.953" v="1788" actId="1076"/>
          <ac:spMkLst>
            <pc:docMk/>
            <pc:sldMk cId="2324478673" sldId="280"/>
            <ac:spMk id="27" creationId="{CD8C92C9-FA9F-4772-B4C1-5E91124C41E0}"/>
          </ac:spMkLst>
        </pc:spChg>
        <pc:spChg chg="add mod">
          <ac:chgData name="Lydia Tonkonow" userId="4fc03e53-897d-4d0a-a330-00147e245a3a" providerId="ADAL" clId="{8C95CA16-D2CC-4C25-83C7-A2EA8A0E27D3}" dt="2022-01-07T19:10:00.878" v="1862" actId="1036"/>
          <ac:spMkLst>
            <pc:docMk/>
            <pc:sldMk cId="2324478673" sldId="280"/>
            <ac:spMk id="28" creationId="{2704F8F2-811D-46FD-814C-6D2C7E3B9D74}"/>
          </ac:spMkLst>
        </pc:spChg>
        <pc:spChg chg="add del mod">
          <ac:chgData name="Lydia Tonkonow" userId="4fc03e53-897d-4d0a-a330-00147e245a3a" providerId="ADAL" clId="{8C95CA16-D2CC-4C25-83C7-A2EA8A0E27D3}" dt="2022-01-07T19:08:35.091" v="1789" actId="478"/>
          <ac:spMkLst>
            <pc:docMk/>
            <pc:sldMk cId="2324478673" sldId="280"/>
            <ac:spMk id="29" creationId="{B12E7DB5-BD90-4E27-8C4E-5EF44786A92D}"/>
          </ac:spMkLst>
        </pc:spChg>
        <pc:spChg chg="add del">
          <ac:chgData name="Lydia Tonkonow" userId="4fc03e53-897d-4d0a-a330-00147e245a3a" providerId="ADAL" clId="{8C95CA16-D2CC-4C25-83C7-A2EA8A0E27D3}" dt="2022-01-07T19:11:00.602" v="1868" actId="22"/>
          <ac:spMkLst>
            <pc:docMk/>
            <pc:sldMk cId="2324478673" sldId="280"/>
            <ac:spMk id="30" creationId="{B4A45056-062D-4666-AA23-CBE30E92ACEB}"/>
          </ac:spMkLst>
        </pc:spChg>
        <pc:picChg chg="add mod ord">
          <ac:chgData name="Lydia Tonkonow" userId="4fc03e53-897d-4d0a-a330-00147e245a3a" providerId="ADAL" clId="{8C95CA16-D2CC-4C25-83C7-A2EA8A0E27D3}" dt="2022-01-07T19:07:58.645" v="1776" actId="167"/>
          <ac:picMkLst>
            <pc:docMk/>
            <pc:sldMk cId="2324478673" sldId="280"/>
            <ac:picMk id="6" creationId="{E638D4A0-EFB1-4EDD-9871-476C8DA8C8B0}"/>
          </ac:picMkLst>
        </pc:picChg>
        <pc:picChg chg="del mod">
          <ac:chgData name="Lydia Tonkonow" userId="4fc03e53-897d-4d0a-a330-00147e245a3a" providerId="ADAL" clId="{8C95CA16-D2CC-4C25-83C7-A2EA8A0E27D3}" dt="2022-01-07T19:06:54.543" v="1698" actId="478"/>
          <ac:picMkLst>
            <pc:docMk/>
            <pc:sldMk cId="2324478673" sldId="280"/>
            <ac:picMk id="7" creationId="{57DEA7D6-40F3-42A7-A940-A40EA5EED6FB}"/>
          </ac:picMkLst>
        </pc:picChg>
        <pc:picChg chg="mod">
          <ac:chgData name="Lydia Tonkonow" userId="4fc03e53-897d-4d0a-a330-00147e245a3a" providerId="ADAL" clId="{8C95CA16-D2CC-4C25-83C7-A2EA8A0E27D3}" dt="2022-01-07T19:09:27.987" v="1811" actId="1035"/>
          <ac:picMkLst>
            <pc:docMk/>
            <pc:sldMk cId="2324478673" sldId="280"/>
            <ac:picMk id="14" creationId="{327CAA7D-4545-43C5-9E25-293C3D0EFF75}"/>
          </ac:picMkLst>
        </pc:picChg>
      </pc:sldChg>
      <pc:sldChg chg="addSp delSp modSp add mod">
        <pc:chgData name="Lydia Tonkonow" userId="4fc03e53-897d-4d0a-a330-00147e245a3a" providerId="ADAL" clId="{8C95CA16-D2CC-4C25-83C7-A2EA8A0E27D3}" dt="2022-01-07T21:18:43.031" v="4525" actId="27636"/>
        <pc:sldMkLst>
          <pc:docMk/>
          <pc:sldMk cId="4098894058" sldId="281"/>
        </pc:sldMkLst>
        <pc:spChg chg="mod">
          <ac:chgData name="Lydia Tonkonow" userId="4fc03e53-897d-4d0a-a330-00147e245a3a" providerId="ADAL" clId="{8C95CA16-D2CC-4C25-83C7-A2EA8A0E27D3}" dt="2022-01-07T21:18:43.031" v="4525" actId="27636"/>
          <ac:spMkLst>
            <pc:docMk/>
            <pc:sldMk cId="4098894058" sldId="281"/>
            <ac:spMk id="3" creationId="{7A2F3E76-EDD7-4DBC-99AC-704D0E8CC3BA}"/>
          </ac:spMkLst>
        </pc:spChg>
        <pc:spChg chg="mod">
          <ac:chgData name="Lydia Tonkonow" userId="4fc03e53-897d-4d0a-a330-00147e245a3a" providerId="ADAL" clId="{8C95CA16-D2CC-4C25-83C7-A2EA8A0E27D3}" dt="2022-01-07T19:11:33.375" v="1899" actId="20577"/>
          <ac:spMkLst>
            <pc:docMk/>
            <pc:sldMk cId="4098894058" sldId="281"/>
            <ac:spMk id="10" creationId="{6A0FCBE1-B475-412C-8A0A-9A9A9531AE67}"/>
          </ac:spMkLst>
        </pc:spChg>
        <pc:spChg chg="del">
          <ac:chgData name="Lydia Tonkonow" userId="4fc03e53-897d-4d0a-a330-00147e245a3a" providerId="ADAL" clId="{8C95CA16-D2CC-4C25-83C7-A2EA8A0E27D3}" dt="2022-01-07T19:11:45.794" v="1903" actId="478"/>
          <ac:spMkLst>
            <pc:docMk/>
            <pc:sldMk cId="4098894058" sldId="281"/>
            <ac:spMk id="15" creationId="{6B6E7BBC-F6EE-428F-808C-9625EBCF41A3}"/>
          </ac:spMkLst>
        </pc:spChg>
        <pc:spChg chg="del">
          <ac:chgData name="Lydia Tonkonow" userId="4fc03e53-897d-4d0a-a330-00147e245a3a" providerId="ADAL" clId="{8C95CA16-D2CC-4C25-83C7-A2EA8A0E27D3}" dt="2022-01-07T19:11:41.011" v="1900" actId="478"/>
          <ac:spMkLst>
            <pc:docMk/>
            <pc:sldMk cId="4098894058" sldId="281"/>
            <ac:spMk id="17" creationId="{B10FAC7C-8641-4317-8477-1EA5D8CF95CD}"/>
          </ac:spMkLst>
        </pc:spChg>
        <pc:spChg chg="del">
          <ac:chgData name="Lydia Tonkonow" userId="4fc03e53-897d-4d0a-a330-00147e245a3a" providerId="ADAL" clId="{8C95CA16-D2CC-4C25-83C7-A2EA8A0E27D3}" dt="2022-01-07T19:11:41.011" v="1900" actId="478"/>
          <ac:spMkLst>
            <pc:docMk/>
            <pc:sldMk cId="4098894058" sldId="281"/>
            <ac:spMk id="19" creationId="{D178CC9B-8545-4446-90EC-44BD4705CBCE}"/>
          </ac:spMkLst>
        </pc:spChg>
        <pc:spChg chg="del">
          <ac:chgData name="Lydia Tonkonow" userId="4fc03e53-897d-4d0a-a330-00147e245a3a" providerId="ADAL" clId="{8C95CA16-D2CC-4C25-83C7-A2EA8A0E27D3}" dt="2022-01-07T19:11:41.011" v="1900" actId="478"/>
          <ac:spMkLst>
            <pc:docMk/>
            <pc:sldMk cId="4098894058" sldId="281"/>
            <ac:spMk id="20" creationId="{F2FAAE43-6F33-4306-9705-147D92E2ADE9}"/>
          </ac:spMkLst>
        </pc:spChg>
        <pc:spChg chg="del">
          <ac:chgData name="Lydia Tonkonow" userId="4fc03e53-897d-4d0a-a330-00147e245a3a" providerId="ADAL" clId="{8C95CA16-D2CC-4C25-83C7-A2EA8A0E27D3}" dt="2022-01-07T19:11:41.011" v="1900" actId="478"/>
          <ac:spMkLst>
            <pc:docMk/>
            <pc:sldMk cId="4098894058" sldId="281"/>
            <ac:spMk id="21" creationId="{EE7882BA-46C8-4E69-9E03-45D2BBE326E6}"/>
          </ac:spMkLst>
        </pc:spChg>
        <pc:spChg chg="del">
          <ac:chgData name="Lydia Tonkonow" userId="4fc03e53-897d-4d0a-a330-00147e245a3a" providerId="ADAL" clId="{8C95CA16-D2CC-4C25-83C7-A2EA8A0E27D3}" dt="2022-01-07T19:11:47.407" v="1904" actId="478"/>
          <ac:spMkLst>
            <pc:docMk/>
            <pc:sldMk cId="4098894058" sldId="281"/>
            <ac:spMk id="22" creationId="{28767B31-69CA-4941-8E78-0B05623D00DE}"/>
          </ac:spMkLst>
        </pc:spChg>
        <pc:spChg chg="del">
          <ac:chgData name="Lydia Tonkonow" userId="4fc03e53-897d-4d0a-a330-00147e245a3a" providerId="ADAL" clId="{8C95CA16-D2CC-4C25-83C7-A2EA8A0E27D3}" dt="2022-01-07T19:11:52.799" v="1905" actId="478"/>
          <ac:spMkLst>
            <pc:docMk/>
            <pc:sldMk cId="4098894058" sldId="281"/>
            <ac:spMk id="24" creationId="{8FF10046-91D2-483F-833D-D5E461AD1DAE}"/>
          </ac:spMkLst>
        </pc:spChg>
        <pc:spChg chg="del">
          <ac:chgData name="Lydia Tonkonow" userId="4fc03e53-897d-4d0a-a330-00147e245a3a" providerId="ADAL" clId="{8C95CA16-D2CC-4C25-83C7-A2EA8A0E27D3}" dt="2022-01-07T19:11:41.011" v="1900" actId="478"/>
          <ac:spMkLst>
            <pc:docMk/>
            <pc:sldMk cId="4098894058" sldId="281"/>
            <ac:spMk id="27" creationId="{CD8C92C9-FA9F-4772-B4C1-5E91124C41E0}"/>
          </ac:spMkLst>
        </pc:spChg>
        <pc:spChg chg="del">
          <ac:chgData name="Lydia Tonkonow" userId="4fc03e53-897d-4d0a-a330-00147e245a3a" providerId="ADAL" clId="{8C95CA16-D2CC-4C25-83C7-A2EA8A0E27D3}" dt="2022-01-07T19:11:41.011" v="1900" actId="478"/>
          <ac:spMkLst>
            <pc:docMk/>
            <pc:sldMk cId="4098894058" sldId="281"/>
            <ac:spMk id="28" creationId="{2704F8F2-811D-46FD-814C-6D2C7E3B9D74}"/>
          </ac:spMkLst>
        </pc:spChg>
        <pc:picChg chg="del">
          <ac:chgData name="Lydia Tonkonow" userId="4fc03e53-897d-4d0a-a330-00147e245a3a" providerId="ADAL" clId="{8C95CA16-D2CC-4C25-83C7-A2EA8A0E27D3}" dt="2022-01-07T19:11:41.011" v="1900" actId="478"/>
          <ac:picMkLst>
            <pc:docMk/>
            <pc:sldMk cId="4098894058" sldId="281"/>
            <ac:picMk id="6" creationId="{E638D4A0-EFB1-4EDD-9871-476C8DA8C8B0}"/>
          </ac:picMkLst>
        </pc:picChg>
        <pc:picChg chg="add mod">
          <ac:chgData name="Lydia Tonkonow" userId="4fc03e53-897d-4d0a-a330-00147e245a3a" providerId="ADAL" clId="{8C95CA16-D2CC-4C25-83C7-A2EA8A0E27D3}" dt="2022-01-07T19:12:48.933" v="1916" actId="1036"/>
          <ac:picMkLst>
            <pc:docMk/>
            <pc:sldMk cId="4098894058" sldId="281"/>
            <ac:picMk id="7" creationId="{DFA78FC5-8384-417E-B9D0-42CAE3EB9B1F}"/>
          </ac:picMkLst>
        </pc:picChg>
        <pc:picChg chg="add del">
          <ac:chgData name="Lydia Tonkonow" userId="4fc03e53-897d-4d0a-a330-00147e245a3a" providerId="ADAL" clId="{8C95CA16-D2CC-4C25-83C7-A2EA8A0E27D3}" dt="2022-01-07T19:11:43.637" v="1902" actId="478"/>
          <ac:picMkLst>
            <pc:docMk/>
            <pc:sldMk cId="4098894058" sldId="281"/>
            <ac:picMk id="14" creationId="{327CAA7D-4545-43C5-9E25-293C3D0EFF75}"/>
          </ac:picMkLst>
        </pc:picChg>
      </pc:sldChg>
      <pc:sldChg chg="addSp delSp modSp add mod">
        <pc:chgData name="Lydia Tonkonow" userId="4fc03e53-897d-4d0a-a330-00147e245a3a" providerId="ADAL" clId="{8C95CA16-D2CC-4C25-83C7-A2EA8A0E27D3}" dt="2022-01-07T21:18:43.034" v="4526" actId="27636"/>
        <pc:sldMkLst>
          <pc:docMk/>
          <pc:sldMk cId="673100399" sldId="282"/>
        </pc:sldMkLst>
        <pc:spChg chg="mod">
          <ac:chgData name="Lydia Tonkonow" userId="4fc03e53-897d-4d0a-a330-00147e245a3a" providerId="ADAL" clId="{8C95CA16-D2CC-4C25-83C7-A2EA8A0E27D3}" dt="2022-01-07T21:18:43.034" v="4526" actId="27636"/>
          <ac:spMkLst>
            <pc:docMk/>
            <pc:sldMk cId="673100399" sldId="282"/>
            <ac:spMk id="3" creationId="{7A2F3E76-EDD7-4DBC-99AC-704D0E8CC3BA}"/>
          </ac:spMkLst>
        </pc:spChg>
        <pc:spChg chg="mod">
          <ac:chgData name="Lydia Tonkonow" userId="4fc03e53-897d-4d0a-a330-00147e245a3a" providerId="ADAL" clId="{8C95CA16-D2CC-4C25-83C7-A2EA8A0E27D3}" dt="2022-01-07T19:13:19.477" v="1926" actId="20577"/>
          <ac:spMkLst>
            <pc:docMk/>
            <pc:sldMk cId="673100399" sldId="282"/>
            <ac:spMk id="10" creationId="{6A0FCBE1-B475-412C-8A0A-9A9A9531AE67}"/>
          </ac:spMkLst>
        </pc:spChg>
        <pc:spChg chg="mod">
          <ac:chgData name="Lydia Tonkonow" userId="4fc03e53-897d-4d0a-a330-00147e245a3a" providerId="ADAL" clId="{8C95CA16-D2CC-4C25-83C7-A2EA8A0E27D3}" dt="2022-01-07T19:13:46.158" v="1935" actId="20577"/>
          <ac:spMkLst>
            <pc:docMk/>
            <pc:sldMk cId="673100399" sldId="282"/>
            <ac:spMk id="19" creationId="{99239F73-4EEE-428D-9177-671C7A664460}"/>
          </ac:spMkLst>
        </pc:spChg>
        <pc:picChg chg="add mod">
          <ac:chgData name="Lydia Tonkonow" userId="4fc03e53-897d-4d0a-a330-00147e245a3a" providerId="ADAL" clId="{8C95CA16-D2CC-4C25-83C7-A2EA8A0E27D3}" dt="2022-01-07T19:14:10.494" v="1939" actId="1036"/>
          <ac:picMkLst>
            <pc:docMk/>
            <pc:sldMk cId="673100399" sldId="282"/>
            <ac:picMk id="6" creationId="{7F1A4967-16DA-472F-B3CF-C32201462DD6}"/>
          </ac:picMkLst>
        </pc:picChg>
        <pc:picChg chg="del">
          <ac:chgData name="Lydia Tonkonow" userId="4fc03e53-897d-4d0a-a330-00147e245a3a" providerId="ADAL" clId="{8C95CA16-D2CC-4C25-83C7-A2EA8A0E27D3}" dt="2022-01-07T19:13:23.741" v="1927" actId="478"/>
          <ac:picMkLst>
            <pc:docMk/>
            <pc:sldMk cId="673100399" sldId="282"/>
            <ac:picMk id="7" creationId="{155BBF52-A7E6-4758-8C4F-CFFBFB57AB16}"/>
          </ac:picMkLst>
        </pc:picChg>
        <pc:picChg chg="add del">
          <ac:chgData name="Lydia Tonkonow" userId="4fc03e53-897d-4d0a-a330-00147e245a3a" providerId="ADAL" clId="{8C95CA16-D2CC-4C25-83C7-A2EA8A0E27D3}" dt="2022-01-07T19:14:53.367" v="1941" actId="22"/>
          <ac:picMkLst>
            <pc:docMk/>
            <pc:sldMk cId="673100399" sldId="282"/>
            <ac:picMk id="11" creationId="{CF629E12-88A9-4943-984E-B24746294B6E}"/>
          </ac:picMkLst>
        </pc:picChg>
      </pc:sldChg>
      <pc:sldChg chg="addSp delSp modSp add mod">
        <pc:chgData name="Lydia Tonkonow" userId="4fc03e53-897d-4d0a-a330-00147e245a3a" providerId="ADAL" clId="{8C95CA16-D2CC-4C25-83C7-A2EA8A0E27D3}" dt="2022-01-07T21:18:43.040" v="4527" actId="27636"/>
        <pc:sldMkLst>
          <pc:docMk/>
          <pc:sldMk cId="3125544675" sldId="283"/>
        </pc:sldMkLst>
        <pc:spChg chg="mod">
          <ac:chgData name="Lydia Tonkonow" userId="4fc03e53-897d-4d0a-a330-00147e245a3a" providerId="ADAL" clId="{8C95CA16-D2CC-4C25-83C7-A2EA8A0E27D3}" dt="2022-01-07T21:18:43.040" v="4527" actId="27636"/>
          <ac:spMkLst>
            <pc:docMk/>
            <pc:sldMk cId="3125544675" sldId="283"/>
            <ac:spMk id="3" creationId="{7A2F3E76-EDD7-4DBC-99AC-704D0E8CC3BA}"/>
          </ac:spMkLst>
        </pc:spChg>
        <pc:spChg chg="mod">
          <ac:chgData name="Lydia Tonkonow" userId="4fc03e53-897d-4d0a-a330-00147e245a3a" providerId="ADAL" clId="{8C95CA16-D2CC-4C25-83C7-A2EA8A0E27D3}" dt="2022-01-07T19:15:37.352" v="1986" actId="207"/>
          <ac:spMkLst>
            <pc:docMk/>
            <pc:sldMk cId="3125544675" sldId="283"/>
            <ac:spMk id="4" creationId="{2825B5E1-4D18-4A05-A59E-52F0411010FC}"/>
          </ac:spMkLst>
        </pc:spChg>
        <pc:spChg chg="mod">
          <ac:chgData name="Lydia Tonkonow" userId="4fc03e53-897d-4d0a-a330-00147e245a3a" providerId="ADAL" clId="{8C95CA16-D2CC-4C25-83C7-A2EA8A0E27D3}" dt="2022-01-07T19:15:18.143" v="1983" actId="207"/>
          <ac:spMkLst>
            <pc:docMk/>
            <pc:sldMk cId="3125544675" sldId="283"/>
            <ac:spMk id="5" creationId="{DB8B4034-10E4-434E-BC4B-0C9A46EDAD8B}"/>
          </ac:spMkLst>
        </pc:spChg>
        <pc:spChg chg="mod">
          <ac:chgData name="Lydia Tonkonow" userId="4fc03e53-897d-4d0a-a330-00147e245a3a" providerId="ADAL" clId="{8C95CA16-D2CC-4C25-83C7-A2EA8A0E27D3}" dt="2022-01-07T19:17:08.144" v="2015" actId="1036"/>
          <ac:spMkLst>
            <pc:docMk/>
            <pc:sldMk cId="3125544675" sldId="283"/>
            <ac:spMk id="10" creationId="{6A0FCBE1-B475-412C-8A0A-9A9A9531AE67}"/>
          </ac:spMkLst>
        </pc:spChg>
        <pc:spChg chg="del">
          <ac:chgData name="Lydia Tonkonow" userId="4fc03e53-897d-4d0a-a330-00147e245a3a" providerId="ADAL" clId="{8C95CA16-D2CC-4C25-83C7-A2EA8A0E27D3}" dt="2022-01-07T19:15:00.122" v="1944" actId="478"/>
          <ac:spMkLst>
            <pc:docMk/>
            <pc:sldMk cId="3125544675" sldId="283"/>
            <ac:spMk id="19" creationId="{99239F73-4EEE-428D-9177-671C7A664460}"/>
          </ac:spMkLst>
        </pc:spChg>
        <pc:picChg chg="del">
          <ac:chgData name="Lydia Tonkonow" userId="4fc03e53-897d-4d0a-a330-00147e245a3a" providerId="ADAL" clId="{8C95CA16-D2CC-4C25-83C7-A2EA8A0E27D3}" dt="2022-01-07T19:14:57.832" v="1943" actId="478"/>
          <ac:picMkLst>
            <pc:docMk/>
            <pc:sldMk cId="3125544675" sldId="283"/>
            <ac:picMk id="6" creationId="{7F1A4967-16DA-472F-B3CF-C32201462DD6}"/>
          </ac:picMkLst>
        </pc:picChg>
        <pc:picChg chg="add mod">
          <ac:chgData name="Lydia Tonkonow" userId="4fc03e53-897d-4d0a-a330-00147e245a3a" providerId="ADAL" clId="{8C95CA16-D2CC-4C25-83C7-A2EA8A0E27D3}" dt="2022-01-07T19:16:00.304" v="1992" actId="1076"/>
          <ac:picMkLst>
            <pc:docMk/>
            <pc:sldMk cId="3125544675" sldId="283"/>
            <ac:picMk id="7" creationId="{9957A402-6602-44BC-8ACE-A8DEB69BFE28}"/>
          </ac:picMkLst>
        </pc:picChg>
        <pc:picChg chg="del">
          <ac:chgData name="Lydia Tonkonow" userId="4fc03e53-897d-4d0a-a330-00147e245a3a" providerId="ADAL" clId="{8C95CA16-D2CC-4C25-83C7-A2EA8A0E27D3}" dt="2022-01-07T19:15:40.194" v="1987" actId="478"/>
          <ac:picMkLst>
            <pc:docMk/>
            <pc:sldMk cId="3125544675" sldId="283"/>
            <ac:picMk id="8" creationId="{9AE8A3B6-41F7-4D54-AD3C-EA9432AB6C3D}"/>
          </ac:picMkLst>
        </pc:picChg>
        <pc:picChg chg="add mod">
          <ac:chgData name="Lydia Tonkonow" userId="4fc03e53-897d-4d0a-a330-00147e245a3a" providerId="ADAL" clId="{8C95CA16-D2CC-4C25-83C7-A2EA8A0E27D3}" dt="2022-01-07T19:17:08.144" v="2015" actId="1036"/>
          <ac:picMkLst>
            <pc:docMk/>
            <pc:sldMk cId="3125544675" sldId="283"/>
            <ac:picMk id="11" creationId="{CA16A5CB-D61D-41C9-9B50-A4D3A38B44E3}"/>
          </ac:picMkLst>
        </pc:picChg>
        <pc:cxnChg chg="mod">
          <ac:chgData name="Lydia Tonkonow" userId="4fc03e53-897d-4d0a-a330-00147e245a3a" providerId="ADAL" clId="{8C95CA16-D2CC-4C25-83C7-A2EA8A0E27D3}" dt="2022-01-07T19:15:29.391" v="1984" actId="208"/>
          <ac:cxnSpMkLst>
            <pc:docMk/>
            <pc:sldMk cId="3125544675" sldId="283"/>
            <ac:cxnSpMk id="16" creationId="{A1B01742-1B1A-41F1-B456-34605E8482C5}"/>
          </ac:cxnSpMkLst>
        </pc:cxnChg>
        <pc:cxnChg chg="mod">
          <ac:chgData name="Lydia Tonkonow" userId="4fc03e53-897d-4d0a-a330-00147e245a3a" providerId="ADAL" clId="{8C95CA16-D2CC-4C25-83C7-A2EA8A0E27D3}" dt="2022-01-07T19:15:29.391" v="1984" actId="208"/>
          <ac:cxnSpMkLst>
            <pc:docMk/>
            <pc:sldMk cId="3125544675" sldId="283"/>
            <ac:cxnSpMk id="18" creationId="{85CCDE23-1605-429E-9694-88786A39FBA9}"/>
          </ac:cxnSpMkLst>
        </pc:cxnChg>
        <pc:cxnChg chg="mod">
          <ac:chgData name="Lydia Tonkonow" userId="4fc03e53-897d-4d0a-a330-00147e245a3a" providerId="ADAL" clId="{8C95CA16-D2CC-4C25-83C7-A2EA8A0E27D3}" dt="2022-01-07T19:15:29.391" v="1984" actId="208"/>
          <ac:cxnSpMkLst>
            <pc:docMk/>
            <pc:sldMk cId="3125544675" sldId="283"/>
            <ac:cxnSpMk id="23" creationId="{1372CA5B-343A-453E-A61F-BB2EAF236D58}"/>
          </ac:cxnSpMkLst>
        </pc:cxnChg>
        <pc:cxnChg chg="mod">
          <ac:chgData name="Lydia Tonkonow" userId="4fc03e53-897d-4d0a-a330-00147e245a3a" providerId="ADAL" clId="{8C95CA16-D2CC-4C25-83C7-A2EA8A0E27D3}" dt="2022-01-07T19:15:29.391" v="1984" actId="208"/>
          <ac:cxnSpMkLst>
            <pc:docMk/>
            <pc:sldMk cId="3125544675" sldId="283"/>
            <ac:cxnSpMk id="25" creationId="{FF354C68-79A6-426A-BA2C-28F9AECCB8CE}"/>
          </ac:cxnSpMkLst>
        </pc:cxnChg>
      </pc:sldChg>
      <pc:sldChg chg="addSp delSp modSp add mod">
        <pc:chgData name="Lydia Tonkonow" userId="4fc03e53-897d-4d0a-a330-00147e245a3a" providerId="ADAL" clId="{8C95CA16-D2CC-4C25-83C7-A2EA8A0E27D3}" dt="2022-01-07T21:18:43.043" v="4528" actId="27636"/>
        <pc:sldMkLst>
          <pc:docMk/>
          <pc:sldMk cId="1915287418" sldId="284"/>
        </pc:sldMkLst>
        <pc:spChg chg="mod">
          <ac:chgData name="Lydia Tonkonow" userId="4fc03e53-897d-4d0a-a330-00147e245a3a" providerId="ADAL" clId="{8C95CA16-D2CC-4C25-83C7-A2EA8A0E27D3}" dt="2022-01-07T21:18:43.043" v="4528" actId="27636"/>
          <ac:spMkLst>
            <pc:docMk/>
            <pc:sldMk cId="1915287418" sldId="284"/>
            <ac:spMk id="3" creationId="{7A2F3E76-EDD7-4DBC-99AC-704D0E8CC3BA}"/>
          </ac:spMkLst>
        </pc:spChg>
        <pc:spChg chg="mod">
          <ac:chgData name="Lydia Tonkonow" userId="4fc03e53-897d-4d0a-a330-00147e245a3a" providerId="ADAL" clId="{8C95CA16-D2CC-4C25-83C7-A2EA8A0E27D3}" dt="2022-01-07T19:17:51.760" v="2023" actId="14100"/>
          <ac:spMkLst>
            <pc:docMk/>
            <pc:sldMk cId="1915287418" sldId="284"/>
            <ac:spMk id="10" creationId="{6A0FCBE1-B475-412C-8A0A-9A9A9531AE67}"/>
          </ac:spMkLst>
        </pc:spChg>
        <pc:spChg chg="add mod">
          <ac:chgData name="Lydia Tonkonow" userId="4fc03e53-897d-4d0a-a330-00147e245a3a" providerId="ADAL" clId="{8C95CA16-D2CC-4C25-83C7-A2EA8A0E27D3}" dt="2022-01-07T19:18:47.768" v="2036" actId="1035"/>
          <ac:spMkLst>
            <pc:docMk/>
            <pc:sldMk cId="1915287418" sldId="284"/>
            <ac:spMk id="15" creationId="{DB9197D5-68F0-4F2D-8A38-3350267660DB}"/>
          </ac:spMkLst>
        </pc:spChg>
        <pc:picChg chg="add mod modCrop">
          <ac:chgData name="Lydia Tonkonow" userId="4fc03e53-897d-4d0a-a330-00147e245a3a" providerId="ADAL" clId="{8C95CA16-D2CC-4C25-83C7-A2EA8A0E27D3}" dt="2022-01-07T19:18:59.489" v="2037" actId="732"/>
          <ac:picMkLst>
            <pc:docMk/>
            <pc:sldMk cId="1915287418" sldId="284"/>
            <ac:picMk id="6" creationId="{EC99181A-6DF1-4334-A5AE-310D6DE18498}"/>
          </ac:picMkLst>
        </pc:picChg>
        <pc:picChg chg="del">
          <ac:chgData name="Lydia Tonkonow" userId="4fc03e53-897d-4d0a-a330-00147e245a3a" providerId="ADAL" clId="{8C95CA16-D2CC-4C25-83C7-A2EA8A0E27D3}" dt="2022-01-07T19:17:56.475" v="2024" actId="478"/>
          <ac:picMkLst>
            <pc:docMk/>
            <pc:sldMk cId="1915287418" sldId="284"/>
            <ac:picMk id="11" creationId="{CA16A5CB-D61D-41C9-9B50-A4D3A38B44E3}"/>
          </ac:picMkLst>
        </pc:picChg>
      </pc:sldChg>
      <pc:sldChg chg="addSp delSp modSp add mod">
        <pc:chgData name="Lydia Tonkonow" userId="4fc03e53-897d-4d0a-a330-00147e245a3a" providerId="ADAL" clId="{8C95CA16-D2CC-4C25-83C7-A2EA8A0E27D3}" dt="2022-01-07T21:18:43.046" v="4529" actId="27636"/>
        <pc:sldMkLst>
          <pc:docMk/>
          <pc:sldMk cId="3742276337" sldId="285"/>
        </pc:sldMkLst>
        <pc:spChg chg="mod">
          <ac:chgData name="Lydia Tonkonow" userId="4fc03e53-897d-4d0a-a330-00147e245a3a" providerId="ADAL" clId="{8C95CA16-D2CC-4C25-83C7-A2EA8A0E27D3}" dt="2022-01-07T21:18:43.046" v="4529" actId="27636"/>
          <ac:spMkLst>
            <pc:docMk/>
            <pc:sldMk cId="3742276337" sldId="285"/>
            <ac:spMk id="3" creationId="{7A2F3E76-EDD7-4DBC-99AC-704D0E8CC3BA}"/>
          </ac:spMkLst>
        </pc:spChg>
        <pc:spChg chg="mod">
          <ac:chgData name="Lydia Tonkonow" userId="4fc03e53-897d-4d0a-a330-00147e245a3a" providerId="ADAL" clId="{8C95CA16-D2CC-4C25-83C7-A2EA8A0E27D3}" dt="2022-01-07T19:19:13.837" v="2050" actId="20577"/>
          <ac:spMkLst>
            <pc:docMk/>
            <pc:sldMk cId="3742276337" sldId="285"/>
            <ac:spMk id="10" creationId="{6A0FCBE1-B475-412C-8A0A-9A9A9531AE67}"/>
          </ac:spMkLst>
        </pc:spChg>
        <pc:spChg chg="mod">
          <ac:chgData name="Lydia Tonkonow" userId="4fc03e53-897d-4d0a-a330-00147e245a3a" providerId="ADAL" clId="{8C95CA16-D2CC-4C25-83C7-A2EA8A0E27D3}" dt="2022-01-07T19:20:22.094" v="2076" actId="1035"/>
          <ac:spMkLst>
            <pc:docMk/>
            <pc:sldMk cId="3742276337" sldId="285"/>
            <ac:spMk id="15" creationId="{DB9197D5-68F0-4F2D-8A38-3350267660DB}"/>
          </ac:spMkLst>
        </pc:spChg>
        <pc:picChg chg="del">
          <ac:chgData name="Lydia Tonkonow" userId="4fc03e53-897d-4d0a-a330-00147e245a3a" providerId="ADAL" clId="{8C95CA16-D2CC-4C25-83C7-A2EA8A0E27D3}" dt="2022-01-07T19:19:45.807" v="2056" actId="478"/>
          <ac:picMkLst>
            <pc:docMk/>
            <pc:sldMk cId="3742276337" sldId="285"/>
            <ac:picMk id="6" creationId="{EC99181A-6DF1-4334-A5AE-310D6DE18498}"/>
          </ac:picMkLst>
        </pc:picChg>
        <pc:picChg chg="add mod">
          <ac:chgData name="Lydia Tonkonow" userId="4fc03e53-897d-4d0a-a330-00147e245a3a" providerId="ADAL" clId="{8C95CA16-D2CC-4C25-83C7-A2EA8A0E27D3}" dt="2022-01-07T19:20:15.880" v="2061" actId="14100"/>
          <ac:picMkLst>
            <pc:docMk/>
            <pc:sldMk cId="3742276337" sldId="285"/>
            <ac:picMk id="8" creationId="{5DE4DB7F-A385-4B55-8DD1-67BC7D8162B6}"/>
          </ac:picMkLst>
        </pc:picChg>
      </pc:sldChg>
      <pc:sldChg chg="addSp delSp modSp add mod">
        <pc:chgData name="Lydia Tonkonow" userId="4fc03e53-897d-4d0a-a330-00147e245a3a" providerId="ADAL" clId="{8C95CA16-D2CC-4C25-83C7-A2EA8A0E27D3}" dt="2022-01-07T21:18:43.048" v="4530" actId="27636"/>
        <pc:sldMkLst>
          <pc:docMk/>
          <pc:sldMk cId="2619041366" sldId="286"/>
        </pc:sldMkLst>
        <pc:spChg chg="mod">
          <ac:chgData name="Lydia Tonkonow" userId="4fc03e53-897d-4d0a-a330-00147e245a3a" providerId="ADAL" clId="{8C95CA16-D2CC-4C25-83C7-A2EA8A0E27D3}" dt="2022-01-07T21:18:43.048" v="4530" actId="27636"/>
          <ac:spMkLst>
            <pc:docMk/>
            <pc:sldMk cId="2619041366" sldId="286"/>
            <ac:spMk id="3" creationId="{7A2F3E76-EDD7-4DBC-99AC-704D0E8CC3BA}"/>
          </ac:spMkLst>
        </pc:spChg>
        <pc:spChg chg="mod">
          <ac:chgData name="Lydia Tonkonow" userId="4fc03e53-897d-4d0a-a330-00147e245a3a" providerId="ADAL" clId="{8C95CA16-D2CC-4C25-83C7-A2EA8A0E27D3}" dt="2022-01-07T19:21:33.455" v="2088" actId="1036"/>
          <ac:spMkLst>
            <pc:docMk/>
            <pc:sldMk cId="2619041366" sldId="286"/>
            <ac:spMk id="15" creationId="{DB9197D5-68F0-4F2D-8A38-3350267660DB}"/>
          </ac:spMkLst>
        </pc:spChg>
        <pc:picChg chg="add mod">
          <ac:chgData name="Lydia Tonkonow" userId="4fc03e53-897d-4d0a-a330-00147e245a3a" providerId="ADAL" clId="{8C95CA16-D2CC-4C25-83C7-A2EA8A0E27D3}" dt="2022-01-07T19:21:33.455" v="2088" actId="1036"/>
          <ac:picMkLst>
            <pc:docMk/>
            <pc:sldMk cId="2619041366" sldId="286"/>
            <ac:picMk id="6" creationId="{CDD1BC51-0BD8-44BC-98C9-A6C53B2CAC96}"/>
          </ac:picMkLst>
        </pc:picChg>
        <pc:picChg chg="del">
          <ac:chgData name="Lydia Tonkonow" userId="4fc03e53-897d-4d0a-a330-00147e245a3a" providerId="ADAL" clId="{8C95CA16-D2CC-4C25-83C7-A2EA8A0E27D3}" dt="2022-01-07T19:20:37.499" v="2078" actId="478"/>
          <ac:picMkLst>
            <pc:docMk/>
            <pc:sldMk cId="2619041366" sldId="286"/>
            <ac:picMk id="8" creationId="{5DE4DB7F-A385-4B55-8DD1-67BC7D8162B6}"/>
          </ac:picMkLst>
        </pc:picChg>
      </pc:sldChg>
      <pc:sldChg chg="addSp delSp modSp add mod">
        <pc:chgData name="Lydia Tonkonow" userId="4fc03e53-897d-4d0a-a330-00147e245a3a" providerId="ADAL" clId="{8C95CA16-D2CC-4C25-83C7-A2EA8A0E27D3}" dt="2022-01-07T21:18:43.052" v="4531" actId="27636"/>
        <pc:sldMkLst>
          <pc:docMk/>
          <pc:sldMk cId="809587216" sldId="287"/>
        </pc:sldMkLst>
        <pc:spChg chg="mod">
          <ac:chgData name="Lydia Tonkonow" userId="4fc03e53-897d-4d0a-a330-00147e245a3a" providerId="ADAL" clId="{8C95CA16-D2CC-4C25-83C7-A2EA8A0E27D3}" dt="2022-01-07T21:18:43.052" v="4531" actId="27636"/>
          <ac:spMkLst>
            <pc:docMk/>
            <pc:sldMk cId="809587216" sldId="287"/>
            <ac:spMk id="3" creationId="{7A2F3E76-EDD7-4DBC-99AC-704D0E8CC3BA}"/>
          </ac:spMkLst>
        </pc:spChg>
        <pc:spChg chg="mod">
          <ac:chgData name="Lydia Tonkonow" userId="4fc03e53-897d-4d0a-a330-00147e245a3a" providerId="ADAL" clId="{8C95CA16-D2CC-4C25-83C7-A2EA8A0E27D3}" dt="2022-01-07T19:24:55.899" v="2167" actId="1036"/>
          <ac:spMkLst>
            <pc:docMk/>
            <pc:sldMk cId="809587216" sldId="287"/>
            <ac:spMk id="10" creationId="{6A0FCBE1-B475-412C-8A0A-9A9A9531AE67}"/>
          </ac:spMkLst>
        </pc:spChg>
        <pc:spChg chg="mod">
          <ac:chgData name="Lydia Tonkonow" userId="4fc03e53-897d-4d0a-a330-00147e245a3a" providerId="ADAL" clId="{8C95CA16-D2CC-4C25-83C7-A2EA8A0E27D3}" dt="2022-01-07T19:29:41.896" v="2282" actId="14100"/>
          <ac:spMkLst>
            <pc:docMk/>
            <pc:sldMk cId="809587216" sldId="287"/>
            <ac:spMk id="15" creationId="{DB9197D5-68F0-4F2D-8A38-3350267660DB}"/>
          </ac:spMkLst>
        </pc:spChg>
        <pc:picChg chg="del">
          <ac:chgData name="Lydia Tonkonow" userId="4fc03e53-897d-4d0a-a330-00147e245a3a" providerId="ADAL" clId="{8C95CA16-D2CC-4C25-83C7-A2EA8A0E27D3}" dt="2022-01-07T19:24:02.386" v="2102" actId="478"/>
          <ac:picMkLst>
            <pc:docMk/>
            <pc:sldMk cId="809587216" sldId="287"/>
            <ac:picMk id="6" creationId="{CDD1BC51-0BD8-44BC-98C9-A6C53B2CAC96}"/>
          </ac:picMkLst>
        </pc:picChg>
        <pc:picChg chg="add mod">
          <ac:chgData name="Lydia Tonkonow" userId="4fc03e53-897d-4d0a-a330-00147e245a3a" providerId="ADAL" clId="{8C95CA16-D2CC-4C25-83C7-A2EA8A0E27D3}" dt="2022-01-07T19:24:55.899" v="2167" actId="1036"/>
          <ac:picMkLst>
            <pc:docMk/>
            <pc:sldMk cId="809587216" sldId="287"/>
            <ac:picMk id="8" creationId="{758471AC-A4B3-4F79-8ED9-D4B30C644C1C}"/>
          </ac:picMkLst>
        </pc:picChg>
      </pc:sldChg>
      <pc:sldChg chg="addSp delSp modSp add mod">
        <pc:chgData name="Lydia Tonkonow" userId="4fc03e53-897d-4d0a-a330-00147e245a3a" providerId="ADAL" clId="{8C95CA16-D2CC-4C25-83C7-A2EA8A0E27D3}" dt="2022-01-07T21:24:09.686" v="4649" actId="1037"/>
        <pc:sldMkLst>
          <pc:docMk/>
          <pc:sldMk cId="3617626306" sldId="288"/>
        </pc:sldMkLst>
        <pc:spChg chg="mod">
          <ac:chgData name="Lydia Tonkonow" userId="4fc03e53-897d-4d0a-a330-00147e245a3a" providerId="ADAL" clId="{8C95CA16-D2CC-4C25-83C7-A2EA8A0E27D3}" dt="2022-01-07T21:18:43.058" v="4532" actId="27636"/>
          <ac:spMkLst>
            <pc:docMk/>
            <pc:sldMk cId="3617626306" sldId="288"/>
            <ac:spMk id="3" creationId="{7A2F3E76-EDD7-4DBC-99AC-704D0E8CC3BA}"/>
          </ac:spMkLst>
        </pc:spChg>
        <pc:spChg chg="mod">
          <ac:chgData name="Lydia Tonkonow" userId="4fc03e53-897d-4d0a-a330-00147e245a3a" providerId="ADAL" clId="{8C95CA16-D2CC-4C25-83C7-A2EA8A0E27D3}" dt="2022-01-07T19:26:56.621" v="2198" actId="207"/>
          <ac:spMkLst>
            <pc:docMk/>
            <pc:sldMk cId="3617626306" sldId="288"/>
            <ac:spMk id="4" creationId="{2825B5E1-4D18-4A05-A59E-52F0411010FC}"/>
          </ac:spMkLst>
        </pc:spChg>
        <pc:spChg chg="mod">
          <ac:chgData name="Lydia Tonkonow" userId="4fc03e53-897d-4d0a-a330-00147e245a3a" providerId="ADAL" clId="{8C95CA16-D2CC-4C25-83C7-A2EA8A0E27D3}" dt="2022-01-07T19:27:09.199" v="2199" actId="207"/>
          <ac:spMkLst>
            <pc:docMk/>
            <pc:sldMk cId="3617626306" sldId="288"/>
            <ac:spMk id="5" creationId="{DB8B4034-10E4-434E-BC4B-0C9A46EDAD8B}"/>
          </ac:spMkLst>
        </pc:spChg>
        <pc:spChg chg="mod">
          <ac:chgData name="Lydia Tonkonow" userId="4fc03e53-897d-4d0a-a330-00147e245a3a" providerId="ADAL" clId="{8C95CA16-D2CC-4C25-83C7-A2EA8A0E27D3}" dt="2022-01-07T19:27:57.411" v="2210" actId="1036"/>
          <ac:spMkLst>
            <pc:docMk/>
            <pc:sldMk cId="3617626306" sldId="288"/>
            <ac:spMk id="10" creationId="{6A0FCBE1-B475-412C-8A0A-9A9A9531AE67}"/>
          </ac:spMkLst>
        </pc:spChg>
        <pc:picChg chg="add mod">
          <ac:chgData name="Lydia Tonkonow" userId="4fc03e53-897d-4d0a-a330-00147e245a3a" providerId="ADAL" clId="{8C95CA16-D2CC-4C25-83C7-A2EA8A0E27D3}" dt="2022-01-07T19:28:01.703" v="2213" actId="14100"/>
          <ac:picMkLst>
            <pc:docMk/>
            <pc:sldMk cId="3617626306" sldId="288"/>
            <ac:picMk id="6" creationId="{09F001D1-563B-4E42-AB55-F5F4C66BC127}"/>
          </ac:picMkLst>
        </pc:picChg>
        <pc:picChg chg="del">
          <ac:chgData name="Lydia Tonkonow" userId="4fc03e53-897d-4d0a-a330-00147e245a3a" providerId="ADAL" clId="{8C95CA16-D2CC-4C25-83C7-A2EA8A0E27D3}" dt="2022-01-07T21:23:40.939" v="4628" actId="478"/>
          <ac:picMkLst>
            <pc:docMk/>
            <pc:sldMk cId="3617626306" sldId="288"/>
            <ac:picMk id="7" creationId="{9957A402-6602-44BC-8ACE-A8DEB69BFE28}"/>
          </ac:picMkLst>
        </pc:picChg>
        <pc:picChg chg="add mod">
          <ac:chgData name="Lydia Tonkonow" userId="4fc03e53-897d-4d0a-a330-00147e245a3a" providerId="ADAL" clId="{8C95CA16-D2CC-4C25-83C7-A2EA8A0E27D3}" dt="2022-01-07T21:24:09.686" v="4649" actId="1037"/>
          <ac:picMkLst>
            <pc:docMk/>
            <pc:sldMk cId="3617626306" sldId="288"/>
            <ac:picMk id="8" creationId="{74358E9C-3EE9-41DD-B282-991D171DE8D2}"/>
          </ac:picMkLst>
        </pc:picChg>
        <pc:picChg chg="del">
          <ac:chgData name="Lydia Tonkonow" userId="4fc03e53-897d-4d0a-a330-00147e245a3a" providerId="ADAL" clId="{8C95CA16-D2CC-4C25-83C7-A2EA8A0E27D3}" dt="2022-01-07T19:27:28.350" v="2200" actId="478"/>
          <ac:picMkLst>
            <pc:docMk/>
            <pc:sldMk cId="3617626306" sldId="288"/>
            <ac:picMk id="11" creationId="{CA16A5CB-D61D-41C9-9B50-A4D3A38B44E3}"/>
          </ac:picMkLst>
        </pc:picChg>
        <pc:cxnChg chg="mod">
          <ac:chgData name="Lydia Tonkonow" userId="4fc03e53-897d-4d0a-a330-00147e245a3a" providerId="ADAL" clId="{8C95CA16-D2CC-4C25-83C7-A2EA8A0E27D3}" dt="2022-01-07T19:26:50.623" v="2196" actId="208"/>
          <ac:cxnSpMkLst>
            <pc:docMk/>
            <pc:sldMk cId="3617626306" sldId="288"/>
            <ac:cxnSpMk id="16" creationId="{A1B01742-1B1A-41F1-B456-34605E8482C5}"/>
          </ac:cxnSpMkLst>
        </pc:cxnChg>
        <pc:cxnChg chg="mod">
          <ac:chgData name="Lydia Tonkonow" userId="4fc03e53-897d-4d0a-a330-00147e245a3a" providerId="ADAL" clId="{8C95CA16-D2CC-4C25-83C7-A2EA8A0E27D3}" dt="2022-01-07T19:26:50.623" v="2196" actId="208"/>
          <ac:cxnSpMkLst>
            <pc:docMk/>
            <pc:sldMk cId="3617626306" sldId="288"/>
            <ac:cxnSpMk id="18" creationId="{85CCDE23-1605-429E-9694-88786A39FBA9}"/>
          </ac:cxnSpMkLst>
        </pc:cxnChg>
        <pc:cxnChg chg="mod">
          <ac:chgData name="Lydia Tonkonow" userId="4fc03e53-897d-4d0a-a330-00147e245a3a" providerId="ADAL" clId="{8C95CA16-D2CC-4C25-83C7-A2EA8A0E27D3}" dt="2022-01-07T19:26:50.623" v="2196" actId="208"/>
          <ac:cxnSpMkLst>
            <pc:docMk/>
            <pc:sldMk cId="3617626306" sldId="288"/>
            <ac:cxnSpMk id="23" creationId="{1372CA5B-343A-453E-A61F-BB2EAF236D58}"/>
          </ac:cxnSpMkLst>
        </pc:cxnChg>
        <pc:cxnChg chg="mod">
          <ac:chgData name="Lydia Tonkonow" userId="4fc03e53-897d-4d0a-a330-00147e245a3a" providerId="ADAL" clId="{8C95CA16-D2CC-4C25-83C7-A2EA8A0E27D3}" dt="2022-01-07T19:26:50.623" v="2196" actId="208"/>
          <ac:cxnSpMkLst>
            <pc:docMk/>
            <pc:sldMk cId="3617626306" sldId="288"/>
            <ac:cxnSpMk id="25" creationId="{FF354C68-79A6-426A-BA2C-28F9AECCB8CE}"/>
          </ac:cxnSpMkLst>
        </pc:cxnChg>
      </pc:sldChg>
      <pc:sldChg chg="addSp delSp modSp add mod">
        <pc:chgData name="Lydia Tonkonow" userId="4fc03e53-897d-4d0a-a330-00147e245a3a" providerId="ADAL" clId="{8C95CA16-D2CC-4C25-83C7-A2EA8A0E27D3}" dt="2022-01-07T21:24:13.755" v="4651"/>
        <pc:sldMkLst>
          <pc:docMk/>
          <pc:sldMk cId="506265646" sldId="289"/>
        </pc:sldMkLst>
        <pc:spChg chg="mod">
          <ac:chgData name="Lydia Tonkonow" userId="4fc03e53-897d-4d0a-a330-00147e245a3a" providerId="ADAL" clId="{8C95CA16-D2CC-4C25-83C7-A2EA8A0E27D3}" dt="2022-01-07T21:18:43.061" v="4533" actId="27636"/>
          <ac:spMkLst>
            <pc:docMk/>
            <pc:sldMk cId="506265646" sldId="289"/>
            <ac:spMk id="3" creationId="{7A2F3E76-EDD7-4DBC-99AC-704D0E8CC3BA}"/>
          </ac:spMkLst>
        </pc:spChg>
        <pc:spChg chg="mod">
          <ac:chgData name="Lydia Tonkonow" userId="4fc03e53-897d-4d0a-a330-00147e245a3a" providerId="ADAL" clId="{8C95CA16-D2CC-4C25-83C7-A2EA8A0E27D3}" dt="2022-01-07T19:29:24.104" v="2274" actId="1035"/>
          <ac:spMkLst>
            <pc:docMk/>
            <pc:sldMk cId="506265646" sldId="289"/>
            <ac:spMk id="10" creationId="{6A0FCBE1-B475-412C-8A0A-9A9A9531AE67}"/>
          </ac:spMkLst>
        </pc:spChg>
        <pc:spChg chg="add mod">
          <ac:chgData name="Lydia Tonkonow" userId="4fc03e53-897d-4d0a-a330-00147e245a3a" providerId="ADAL" clId="{8C95CA16-D2CC-4C25-83C7-A2EA8A0E27D3}" dt="2022-01-07T19:30:01.936" v="2287" actId="1038"/>
          <ac:spMkLst>
            <pc:docMk/>
            <pc:sldMk cId="506265646" sldId="289"/>
            <ac:spMk id="17" creationId="{FB111AA1-7885-4A73-851C-804B7AA4F29C}"/>
          </ac:spMkLst>
        </pc:spChg>
        <pc:picChg chg="del">
          <ac:chgData name="Lydia Tonkonow" userId="4fc03e53-897d-4d0a-a330-00147e245a3a" providerId="ADAL" clId="{8C95CA16-D2CC-4C25-83C7-A2EA8A0E27D3}" dt="2022-01-07T19:28:55.443" v="2260" actId="478"/>
          <ac:picMkLst>
            <pc:docMk/>
            <pc:sldMk cId="506265646" sldId="289"/>
            <ac:picMk id="6" creationId="{09F001D1-563B-4E42-AB55-F5F4C66BC127}"/>
          </ac:picMkLst>
        </pc:picChg>
        <pc:picChg chg="del">
          <ac:chgData name="Lydia Tonkonow" userId="4fc03e53-897d-4d0a-a330-00147e245a3a" providerId="ADAL" clId="{8C95CA16-D2CC-4C25-83C7-A2EA8A0E27D3}" dt="2022-01-07T21:24:12.947" v="4650" actId="478"/>
          <ac:picMkLst>
            <pc:docMk/>
            <pc:sldMk cId="506265646" sldId="289"/>
            <ac:picMk id="7" creationId="{9957A402-6602-44BC-8ACE-A8DEB69BFE28}"/>
          </ac:picMkLst>
        </pc:picChg>
        <pc:picChg chg="add mod">
          <ac:chgData name="Lydia Tonkonow" userId="4fc03e53-897d-4d0a-a330-00147e245a3a" providerId="ADAL" clId="{8C95CA16-D2CC-4C25-83C7-A2EA8A0E27D3}" dt="2022-01-07T19:29:27.808" v="2280" actId="1035"/>
          <ac:picMkLst>
            <pc:docMk/>
            <pc:sldMk cId="506265646" sldId="289"/>
            <ac:picMk id="8" creationId="{65AF6E60-16E2-4BCF-B7EF-3EBDF5AD723F}"/>
          </ac:picMkLst>
        </pc:picChg>
        <pc:picChg chg="add mod">
          <ac:chgData name="Lydia Tonkonow" userId="4fc03e53-897d-4d0a-a330-00147e245a3a" providerId="ADAL" clId="{8C95CA16-D2CC-4C25-83C7-A2EA8A0E27D3}" dt="2022-01-07T21:24:13.755" v="4651"/>
          <ac:picMkLst>
            <pc:docMk/>
            <pc:sldMk cId="506265646" sldId="289"/>
            <ac:picMk id="15" creationId="{F7754C82-8CA2-4032-91C2-9F9D5E84DDDC}"/>
          </ac:picMkLst>
        </pc:picChg>
      </pc:sldChg>
      <pc:sldChg chg="addSp delSp modSp add mod">
        <pc:chgData name="Lydia Tonkonow" userId="4fc03e53-897d-4d0a-a330-00147e245a3a" providerId="ADAL" clId="{8C95CA16-D2CC-4C25-83C7-A2EA8A0E27D3}" dt="2022-01-07T21:24:17.167" v="4653"/>
        <pc:sldMkLst>
          <pc:docMk/>
          <pc:sldMk cId="842050302" sldId="290"/>
        </pc:sldMkLst>
        <pc:spChg chg="mod">
          <ac:chgData name="Lydia Tonkonow" userId="4fc03e53-897d-4d0a-a330-00147e245a3a" providerId="ADAL" clId="{8C95CA16-D2CC-4C25-83C7-A2EA8A0E27D3}" dt="2022-01-07T21:18:43.064" v="4534" actId="27636"/>
          <ac:spMkLst>
            <pc:docMk/>
            <pc:sldMk cId="842050302" sldId="290"/>
            <ac:spMk id="3" creationId="{7A2F3E76-EDD7-4DBC-99AC-704D0E8CC3BA}"/>
          </ac:spMkLst>
        </pc:spChg>
        <pc:spChg chg="mod">
          <ac:chgData name="Lydia Tonkonow" userId="4fc03e53-897d-4d0a-a330-00147e245a3a" providerId="ADAL" clId="{8C95CA16-D2CC-4C25-83C7-A2EA8A0E27D3}" dt="2022-01-07T19:31:23.459" v="2321" actId="1035"/>
          <ac:spMkLst>
            <pc:docMk/>
            <pc:sldMk cId="842050302" sldId="290"/>
            <ac:spMk id="10" creationId="{6A0FCBE1-B475-412C-8A0A-9A9A9531AE67}"/>
          </ac:spMkLst>
        </pc:spChg>
        <pc:picChg chg="del">
          <ac:chgData name="Lydia Tonkonow" userId="4fc03e53-897d-4d0a-a330-00147e245a3a" providerId="ADAL" clId="{8C95CA16-D2CC-4C25-83C7-A2EA8A0E27D3}" dt="2022-01-07T19:30:57.226" v="2299" actId="478"/>
          <ac:picMkLst>
            <pc:docMk/>
            <pc:sldMk cId="842050302" sldId="290"/>
            <ac:picMk id="6" creationId="{09F001D1-563B-4E42-AB55-F5F4C66BC127}"/>
          </ac:picMkLst>
        </pc:picChg>
        <pc:picChg chg="del">
          <ac:chgData name="Lydia Tonkonow" userId="4fc03e53-897d-4d0a-a330-00147e245a3a" providerId="ADAL" clId="{8C95CA16-D2CC-4C25-83C7-A2EA8A0E27D3}" dt="2022-01-07T21:24:16.388" v="4652" actId="478"/>
          <ac:picMkLst>
            <pc:docMk/>
            <pc:sldMk cId="842050302" sldId="290"/>
            <ac:picMk id="7" creationId="{9957A402-6602-44BC-8ACE-A8DEB69BFE28}"/>
          </ac:picMkLst>
        </pc:picChg>
        <pc:picChg chg="add mod">
          <ac:chgData name="Lydia Tonkonow" userId="4fc03e53-897d-4d0a-a330-00147e245a3a" providerId="ADAL" clId="{8C95CA16-D2CC-4C25-83C7-A2EA8A0E27D3}" dt="2022-01-07T19:31:20.649" v="2313" actId="1035"/>
          <ac:picMkLst>
            <pc:docMk/>
            <pc:sldMk cId="842050302" sldId="290"/>
            <ac:picMk id="8" creationId="{B49B4EB3-4F08-4ED1-BB08-A2D44CC6FDCC}"/>
          </ac:picMkLst>
        </pc:picChg>
        <pc:picChg chg="add mod">
          <ac:chgData name="Lydia Tonkonow" userId="4fc03e53-897d-4d0a-a330-00147e245a3a" providerId="ADAL" clId="{8C95CA16-D2CC-4C25-83C7-A2EA8A0E27D3}" dt="2022-01-07T21:24:17.167" v="4653"/>
          <ac:picMkLst>
            <pc:docMk/>
            <pc:sldMk cId="842050302" sldId="290"/>
            <ac:picMk id="15" creationId="{D54CB008-E676-4FB7-9F47-C4172E022CA3}"/>
          </ac:picMkLst>
        </pc:picChg>
      </pc:sldChg>
      <pc:sldChg chg="addSp delSp modSp add mod">
        <pc:chgData name="Lydia Tonkonow" userId="4fc03e53-897d-4d0a-a330-00147e245a3a" providerId="ADAL" clId="{8C95CA16-D2CC-4C25-83C7-A2EA8A0E27D3}" dt="2022-01-07T21:24:20.660" v="4655"/>
        <pc:sldMkLst>
          <pc:docMk/>
          <pc:sldMk cId="2267539436" sldId="291"/>
        </pc:sldMkLst>
        <pc:spChg chg="mod">
          <ac:chgData name="Lydia Tonkonow" userId="4fc03e53-897d-4d0a-a330-00147e245a3a" providerId="ADAL" clId="{8C95CA16-D2CC-4C25-83C7-A2EA8A0E27D3}" dt="2022-01-07T21:18:43.067" v="4535" actId="27636"/>
          <ac:spMkLst>
            <pc:docMk/>
            <pc:sldMk cId="2267539436" sldId="291"/>
            <ac:spMk id="3" creationId="{7A2F3E76-EDD7-4DBC-99AC-704D0E8CC3BA}"/>
          </ac:spMkLst>
        </pc:spChg>
        <pc:spChg chg="mod">
          <ac:chgData name="Lydia Tonkonow" userId="4fc03e53-897d-4d0a-a330-00147e245a3a" providerId="ADAL" clId="{8C95CA16-D2CC-4C25-83C7-A2EA8A0E27D3}" dt="2022-01-07T19:32:55.217" v="2345" actId="1035"/>
          <ac:spMkLst>
            <pc:docMk/>
            <pc:sldMk cId="2267539436" sldId="291"/>
            <ac:spMk id="10" creationId="{6A0FCBE1-B475-412C-8A0A-9A9A9531AE67}"/>
          </ac:spMkLst>
        </pc:spChg>
        <pc:spChg chg="add mod">
          <ac:chgData name="Lydia Tonkonow" userId="4fc03e53-897d-4d0a-a330-00147e245a3a" providerId="ADAL" clId="{8C95CA16-D2CC-4C25-83C7-A2EA8A0E27D3}" dt="2022-01-07T19:33:07.034" v="2384" actId="1035"/>
          <ac:spMkLst>
            <pc:docMk/>
            <pc:sldMk cId="2267539436" sldId="291"/>
            <ac:spMk id="15" creationId="{A8288706-9CCD-4DEF-BD4A-C62C5F8DEF13}"/>
          </ac:spMkLst>
        </pc:spChg>
        <pc:picChg chg="add mod">
          <ac:chgData name="Lydia Tonkonow" userId="4fc03e53-897d-4d0a-a330-00147e245a3a" providerId="ADAL" clId="{8C95CA16-D2CC-4C25-83C7-A2EA8A0E27D3}" dt="2022-01-07T19:32:55.217" v="2345" actId="1035"/>
          <ac:picMkLst>
            <pc:docMk/>
            <pc:sldMk cId="2267539436" sldId="291"/>
            <ac:picMk id="6" creationId="{C0E57255-2592-4CF4-8E1A-6EE13479396A}"/>
          </ac:picMkLst>
        </pc:picChg>
        <pc:picChg chg="del">
          <ac:chgData name="Lydia Tonkonow" userId="4fc03e53-897d-4d0a-a330-00147e245a3a" providerId="ADAL" clId="{8C95CA16-D2CC-4C25-83C7-A2EA8A0E27D3}" dt="2022-01-07T21:24:19.829" v="4654" actId="478"/>
          <ac:picMkLst>
            <pc:docMk/>
            <pc:sldMk cId="2267539436" sldId="291"/>
            <ac:picMk id="7" creationId="{9957A402-6602-44BC-8ACE-A8DEB69BFE28}"/>
          </ac:picMkLst>
        </pc:picChg>
        <pc:picChg chg="del">
          <ac:chgData name="Lydia Tonkonow" userId="4fc03e53-897d-4d0a-a330-00147e245a3a" providerId="ADAL" clId="{8C95CA16-D2CC-4C25-83C7-A2EA8A0E27D3}" dt="2022-01-07T19:32:00.711" v="2329" actId="478"/>
          <ac:picMkLst>
            <pc:docMk/>
            <pc:sldMk cId="2267539436" sldId="291"/>
            <ac:picMk id="8" creationId="{B49B4EB3-4F08-4ED1-BB08-A2D44CC6FDCC}"/>
          </ac:picMkLst>
        </pc:picChg>
        <pc:picChg chg="add mod">
          <ac:chgData name="Lydia Tonkonow" userId="4fc03e53-897d-4d0a-a330-00147e245a3a" providerId="ADAL" clId="{8C95CA16-D2CC-4C25-83C7-A2EA8A0E27D3}" dt="2022-01-07T21:24:20.660" v="4655"/>
          <ac:picMkLst>
            <pc:docMk/>
            <pc:sldMk cId="2267539436" sldId="291"/>
            <ac:picMk id="17" creationId="{67D5407C-E8CF-440F-92B0-4FA7C535A96F}"/>
          </ac:picMkLst>
        </pc:picChg>
      </pc:sldChg>
      <pc:sldChg chg="addSp delSp modSp add mod">
        <pc:chgData name="Lydia Tonkonow" userId="4fc03e53-897d-4d0a-a330-00147e245a3a" providerId="ADAL" clId="{8C95CA16-D2CC-4C25-83C7-A2EA8A0E27D3}" dt="2022-01-07T21:24:24.658" v="4657"/>
        <pc:sldMkLst>
          <pc:docMk/>
          <pc:sldMk cId="499232215" sldId="292"/>
        </pc:sldMkLst>
        <pc:spChg chg="mod">
          <ac:chgData name="Lydia Tonkonow" userId="4fc03e53-897d-4d0a-a330-00147e245a3a" providerId="ADAL" clId="{8C95CA16-D2CC-4C25-83C7-A2EA8A0E27D3}" dt="2022-01-07T21:18:43.074" v="4536" actId="27636"/>
          <ac:spMkLst>
            <pc:docMk/>
            <pc:sldMk cId="499232215" sldId="292"/>
            <ac:spMk id="3" creationId="{7A2F3E76-EDD7-4DBC-99AC-704D0E8CC3BA}"/>
          </ac:spMkLst>
        </pc:spChg>
        <pc:spChg chg="mod">
          <ac:chgData name="Lydia Tonkonow" userId="4fc03e53-897d-4d0a-a330-00147e245a3a" providerId="ADAL" clId="{8C95CA16-D2CC-4C25-83C7-A2EA8A0E27D3}" dt="2022-01-07T19:34:12.343" v="2421" actId="14100"/>
          <ac:spMkLst>
            <pc:docMk/>
            <pc:sldMk cId="499232215" sldId="292"/>
            <ac:spMk id="10" creationId="{6A0FCBE1-B475-412C-8A0A-9A9A9531AE67}"/>
          </ac:spMkLst>
        </pc:spChg>
        <pc:spChg chg="del">
          <ac:chgData name="Lydia Tonkonow" userId="4fc03e53-897d-4d0a-a330-00147e245a3a" providerId="ADAL" clId="{8C95CA16-D2CC-4C25-83C7-A2EA8A0E27D3}" dt="2022-01-07T19:37:47.499" v="2422" actId="478"/>
          <ac:spMkLst>
            <pc:docMk/>
            <pc:sldMk cId="499232215" sldId="292"/>
            <ac:spMk id="15" creationId="{A8288706-9CCD-4DEF-BD4A-C62C5F8DEF13}"/>
          </ac:spMkLst>
        </pc:spChg>
        <pc:spChg chg="add mod">
          <ac:chgData name="Lydia Tonkonow" userId="4fc03e53-897d-4d0a-a330-00147e245a3a" providerId="ADAL" clId="{8C95CA16-D2CC-4C25-83C7-A2EA8A0E27D3}" dt="2022-01-07T19:39:45.998" v="2461" actId="1035"/>
          <ac:spMkLst>
            <pc:docMk/>
            <pc:sldMk cId="499232215" sldId="292"/>
            <ac:spMk id="17" creationId="{0DA5E156-2E64-49E9-B52A-7772318586D8}"/>
          </ac:spMkLst>
        </pc:spChg>
        <pc:spChg chg="add mod">
          <ac:chgData name="Lydia Tonkonow" userId="4fc03e53-897d-4d0a-a330-00147e245a3a" providerId="ADAL" clId="{8C95CA16-D2CC-4C25-83C7-A2EA8A0E27D3}" dt="2022-01-07T19:38:56.847" v="2434" actId="20577"/>
          <ac:spMkLst>
            <pc:docMk/>
            <pc:sldMk cId="499232215" sldId="292"/>
            <ac:spMk id="19" creationId="{F37572A6-1427-49C8-889B-78A6BD5FF262}"/>
          </ac:spMkLst>
        </pc:spChg>
        <pc:spChg chg="add mod">
          <ac:chgData name="Lydia Tonkonow" userId="4fc03e53-897d-4d0a-a330-00147e245a3a" providerId="ADAL" clId="{8C95CA16-D2CC-4C25-83C7-A2EA8A0E27D3}" dt="2022-01-07T19:38:52.157" v="2432" actId="1076"/>
          <ac:spMkLst>
            <pc:docMk/>
            <pc:sldMk cId="499232215" sldId="292"/>
            <ac:spMk id="20" creationId="{34A323BB-232B-4F73-BBC4-5F680EEFD6CF}"/>
          </ac:spMkLst>
        </pc:spChg>
        <pc:spChg chg="add mod">
          <ac:chgData name="Lydia Tonkonow" userId="4fc03e53-897d-4d0a-a330-00147e245a3a" providerId="ADAL" clId="{8C95CA16-D2CC-4C25-83C7-A2EA8A0E27D3}" dt="2022-01-07T19:39:09.726" v="2440" actId="1076"/>
          <ac:spMkLst>
            <pc:docMk/>
            <pc:sldMk cId="499232215" sldId="292"/>
            <ac:spMk id="21" creationId="{1A6FDB7A-6C2E-4F7B-968A-E55B9C3F241B}"/>
          </ac:spMkLst>
        </pc:spChg>
        <pc:spChg chg="add mod">
          <ac:chgData name="Lydia Tonkonow" userId="4fc03e53-897d-4d0a-a330-00147e245a3a" providerId="ADAL" clId="{8C95CA16-D2CC-4C25-83C7-A2EA8A0E27D3}" dt="2022-01-07T19:39:02.198" v="2437" actId="1076"/>
          <ac:spMkLst>
            <pc:docMk/>
            <pc:sldMk cId="499232215" sldId="292"/>
            <ac:spMk id="22" creationId="{22F4A45A-4AA2-4081-91DF-AF55BF40968F}"/>
          </ac:spMkLst>
        </pc:spChg>
        <pc:spChg chg="add del mod">
          <ac:chgData name="Lydia Tonkonow" userId="4fc03e53-897d-4d0a-a330-00147e245a3a" providerId="ADAL" clId="{8C95CA16-D2CC-4C25-83C7-A2EA8A0E27D3}" dt="2022-01-07T19:39:49.963" v="2462" actId="478"/>
          <ac:spMkLst>
            <pc:docMk/>
            <pc:sldMk cId="499232215" sldId="292"/>
            <ac:spMk id="24" creationId="{D03B5020-56A6-4924-A134-4C558F6DBEE8}"/>
          </ac:spMkLst>
        </pc:spChg>
        <pc:spChg chg="add mod">
          <ac:chgData name="Lydia Tonkonow" userId="4fc03e53-897d-4d0a-a330-00147e245a3a" providerId="ADAL" clId="{8C95CA16-D2CC-4C25-83C7-A2EA8A0E27D3}" dt="2022-01-07T19:39:15.200" v="2444" actId="20577"/>
          <ac:spMkLst>
            <pc:docMk/>
            <pc:sldMk cId="499232215" sldId="292"/>
            <ac:spMk id="26" creationId="{59630419-9BD7-43B7-9004-2AD11B13C17F}"/>
          </ac:spMkLst>
        </pc:spChg>
        <pc:spChg chg="add mod">
          <ac:chgData name="Lydia Tonkonow" userId="4fc03e53-897d-4d0a-a330-00147e245a3a" providerId="ADAL" clId="{8C95CA16-D2CC-4C25-83C7-A2EA8A0E27D3}" dt="2022-01-07T19:39:29.822" v="2448" actId="20577"/>
          <ac:spMkLst>
            <pc:docMk/>
            <pc:sldMk cId="499232215" sldId="292"/>
            <ac:spMk id="27" creationId="{5E8050C2-373F-4673-907B-2E05221A5AE8}"/>
          </ac:spMkLst>
        </pc:spChg>
        <pc:spChg chg="add mod">
          <ac:chgData name="Lydia Tonkonow" userId="4fc03e53-897d-4d0a-a330-00147e245a3a" providerId="ADAL" clId="{8C95CA16-D2CC-4C25-83C7-A2EA8A0E27D3}" dt="2022-01-07T19:40:08.468" v="2493" actId="1076"/>
          <ac:spMkLst>
            <pc:docMk/>
            <pc:sldMk cId="499232215" sldId="292"/>
            <ac:spMk id="28" creationId="{9EDADA96-0AA3-482A-8CE2-56DD862B90E5}"/>
          </ac:spMkLst>
        </pc:spChg>
        <pc:spChg chg="add mod">
          <ac:chgData name="Lydia Tonkonow" userId="4fc03e53-897d-4d0a-a330-00147e245a3a" providerId="ADAL" clId="{8C95CA16-D2CC-4C25-83C7-A2EA8A0E27D3}" dt="2022-01-07T19:40:40.129" v="2535" actId="1035"/>
          <ac:spMkLst>
            <pc:docMk/>
            <pc:sldMk cId="499232215" sldId="292"/>
            <ac:spMk id="29" creationId="{0E20AA5D-2C55-42B7-97E3-4DB820C88D3D}"/>
          </ac:spMkLst>
        </pc:spChg>
        <pc:spChg chg="add del mod">
          <ac:chgData name="Lydia Tonkonow" userId="4fc03e53-897d-4d0a-a330-00147e245a3a" providerId="ADAL" clId="{8C95CA16-D2CC-4C25-83C7-A2EA8A0E27D3}" dt="2022-01-07T19:40:45.918" v="2539" actId="22"/>
          <ac:spMkLst>
            <pc:docMk/>
            <pc:sldMk cId="499232215" sldId="292"/>
            <ac:spMk id="30" creationId="{3A045FB8-D4BB-457F-83FD-99062C1C9D8F}"/>
          </ac:spMkLst>
        </pc:spChg>
        <pc:spChg chg="add mod">
          <ac:chgData name="Lydia Tonkonow" userId="4fc03e53-897d-4d0a-a330-00147e245a3a" providerId="ADAL" clId="{8C95CA16-D2CC-4C25-83C7-A2EA8A0E27D3}" dt="2022-01-07T19:41:02.989" v="2547" actId="1036"/>
          <ac:spMkLst>
            <pc:docMk/>
            <pc:sldMk cId="499232215" sldId="292"/>
            <ac:spMk id="31" creationId="{7D03F701-0A6D-4532-8645-B22D27FCBC33}"/>
          </ac:spMkLst>
        </pc:spChg>
        <pc:spChg chg="add mod">
          <ac:chgData name="Lydia Tonkonow" userId="4fc03e53-897d-4d0a-a330-00147e245a3a" providerId="ADAL" clId="{8C95CA16-D2CC-4C25-83C7-A2EA8A0E27D3}" dt="2022-01-07T19:41:13.809" v="2550"/>
          <ac:spMkLst>
            <pc:docMk/>
            <pc:sldMk cId="499232215" sldId="292"/>
            <ac:spMk id="32" creationId="{282C4467-E02D-42B1-970C-DF6CA4C9A57E}"/>
          </ac:spMkLst>
        </pc:spChg>
        <pc:spChg chg="add del mod">
          <ac:chgData name="Lydia Tonkonow" userId="4fc03e53-897d-4d0a-a330-00147e245a3a" providerId="ADAL" clId="{8C95CA16-D2CC-4C25-83C7-A2EA8A0E27D3}" dt="2022-01-07T19:41:20.523" v="2554" actId="478"/>
          <ac:spMkLst>
            <pc:docMk/>
            <pc:sldMk cId="499232215" sldId="292"/>
            <ac:spMk id="33" creationId="{93865217-7F25-4E36-9120-C7CC0C1FF7AB}"/>
          </ac:spMkLst>
        </pc:spChg>
        <pc:spChg chg="add mod">
          <ac:chgData name="Lydia Tonkonow" userId="4fc03e53-897d-4d0a-a330-00147e245a3a" providerId="ADAL" clId="{8C95CA16-D2CC-4C25-83C7-A2EA8A0E27D3}" dt="2022-01-07T19:41:38.315" v="2563" actId="1035"/>
          <ac:spMkLst>
            <pc:docMk/>
            <pc:sldMk cId="499232215" sldId="292"/>
            <ac:spMk id="34" creationId="{63765287-2822-45BA-98DA-1C0A32380FC2}"/>
          </ac:spMkLst>
        </pc:spChg>
        <pc:picChg chg="del">
          <ac:chgData name="Lydia Tonkonow" userId="4fc03e53-897d-4d0a-a330-00147e245a3a" providerId="ADAL" clId="{8C95CA16-D2CC-4C25-83C7-A2EA8A0E27D3}" dt="2022-01-07T19:37:47.945" v="2423" actId="478"/>
          <ac:picMkLst>
            <pc:docMk/>
            <pc:sldMk cId="499232215" sldId="292"/>
            <ac:picMk id="6" creationId="{C0E57255-2592-4CF4-8E1A-6EE13479396A}"/>
          </ac:picMkLst>
        </pc:picChg>
        <pc:picChg chg="del">
          <ac:chgData name="Lydia Tonkonow" userId="4fc03e53-897d-4d0a-a330-00147e245a3a" providerId="ADAL" clId="{8C95CA16-D2CC-4C25-83C7-A2EA8A0E27D3}" dt="2022-01-07T21:24:23.881" v="4656" actId="478"/>
          <ac:picMkLst>
            <pc:docMk/>
            <pc:sldMk cId="499232215" sldId="292"/>
            <ac:picMk id="7" creationId="{9957A402-6602-44BC-8ACE-A8DEB69BFE28}"/>
          </ac:picMkLst>
        </pc:picChg>
        <pc:picChg chg="add mod ord">
          <ac:chgData name="Lydia Tonkonow" userId="4fc03e53-897d-4d0a-a330-00147e245a3a" providerId="ADAL" clId="{8C95CA16-D2CC-4C25-83C7-A2EA8A0E27D3}" dt="2022-01-07T19:38:43.890" v="2429" actId="167"/>
          <ac:picMkLst>
            <pc:docMk/>
            <pc:sldMk cId="499232215" sldId="292"/>
            <ac:picMk id="8" creationId="{2BA13265-F455-4303-B1AA-5918D369E77B}"/>
          </ac:picMkLst>
        </pc:picChg>
        <pc:picChg chg="add mod">
          <ac:chgData name="Lydia Tonkonow" userId="4fc03e53-897d-4d0a-a330-00147e245a3a" providerId="ADAL" clId="{8C95CA16-D2CC-4C25-83C7-A2EA8A0E27D3}" dt="2022-01-07T21:24:24.658" v="4657"/>
          <ac:picMkLst>
            <pc:docMk/>
            <pc:sldMk cId="499232215" sldId="292"/>
            <ac:picMk id="30" creationId="{B3209EA6-EA51-4791-8EC2-E7A70AE11ACF}"/>
          </ac:picMkLst>
        </pc:picChg>
      </pc:sldChg>
      <pc:sldChg chg="addSp delSp modSp add mod">
        <pc:chgData name="Lydia Tonkonow" userId="4fc03e53-897d-4d0a-a330-00147e245a3a" providerId="ADAL" clId="{8C95CA16-D2CC-4C25-83C7-A2EA8A0E27D3}" dt="2022-01-07T21:24:28.574" v="4659"/>
        <pc:sldMkLst>
          <pc:docMk/>
          <pc:sldMk cId="3306788514" sldId="293"/>
        </pc:sldMkLst>
        <pc:spChg chg="mod">
          <ac:chgData name="Lydia Tonkonow" userId="4fc03e53-897d-4d0a-a330-00147e245a3a" providerId="ADAL" clId="{8C95CA16-D2CC-4C25-83C7-A2EA8A0E27D3}" dt="2022-01-07T21:18:43.077" v="4537" actId="27636"/>
          <ac:spMkLst>
            <pc:docMk/>
            <pc:sldMk cId="3306788514" sldId="293"/>
            <ac:spMk id="3" creationId="{7A2F3E76-EDD7-4DBC-99AC-704D0E8CC3BA}"/>
          </ac:spMkLst>
        </pc:spChg>
        <pc:spChg chg="mod">
          <ac:chgData name="Lydia Tonkonow" userId="4fc03e53-897d-4d0a-a330-00147e245a3a" providerId="ADAL" clId="{8C95CA16-D2CC-4C25-83C7-A2EA8A0E27D3}" dt="2022-01-07T19:42:37.094" v="2594" actId="1036"/>
          <ac:spMkLst>
            <pc:docMk/>
            <pc:sldMk cId="3306788514" sldId="293"/>
            <ac:spMk id="10" creationId="{6A0FCBE1-B475-412C-8A0A-9A9A9531AE67}"/>
          </ac:spMkLst>
        </pc:spChg>
        <pc:spChg chg="del">
          <ac:chgData name="Lydia Tonkonow" userId="4fc03e53-897d-4d0a-a330-00147e245a3a" providerId="ADAL" clId="{8C95CA16-D2CC-4C25-83C7-A2EA8A0E27D3}" dt="2022-01-07T19:42:15.478" v="2573" actId="478"/>
          <ac:spMkLst>
            <pc:docMk/>
            <pc:sldMk cId="3306788514" sldId="293"/>
            <ac:spMk id="15" creationId="{A8288706-9CCD-4DEF-BD4A-C62C5F8DEF13}"/>
          </ac:spMkLst>
        </pc:spChg>
        <pc:picChg chg="del">
          <ac:chgData name="Lydia Tonkonow" userId="4fc03e53-897d-4d0a-a330-00147e245a3a" providerId="ADAL" clId="{8C95CA16-D2CC-4C25-83C7-A2EA8A0E27D3}" dt="2022-01-07T19:42:15.945" v="2574" actId="478"/>
          <ac:picMkLst>
            <pc:docMk/>
            <pc:sldMk cId="3306788514" sldId="293"/>
            <ac:picMk id="6" creationId="{C0E57255-2592-4CF4-8E1A-6EE13479396A}"/>
          </ac:picMkLst>
        </pc:picChg>
        <pc:picChg chg="del">
          <ac:chgData name="Lydia Tonkonow" userId="4fc03e53-897d-4d0a-a330-00147e245a3a" providerId="ADAL" clId="{8C95CA16-D2CC-4C25-83C7-A2EA8A0E27D3}" dt="2022-01-07T21:24:27.713" v="4658" actId="478"/>
          <ac:picMkLst>
            <pc:docMk/>
            <pc:sldMk cId="3306788514" sldId="293"/>
            <ac:picMk id="7" creationId="{9957A402-6602-44BC-8ACE-A8DEB69BFE28}"/>
          </ac:picMkLst>
        </pc:picChg>
        <pc:picChg chg="add mod">
          <ac:chgData name="Lydia Tonkonow" userId="4fc03e53-897d-4d0a-a330-00147e245a3a" providerId="ADAL" clId="{8C95CA16-D2CC-4C25-83C7-A2EA8A0E27D3}" dt="2022-01-07T19:42:37.094" v="2594" actId="1036"/>
          <ac:picMkLst>
            <pc:docMk/>
            <pc:sldMk cId="3306788514" sldId="293"/>
            <ac:picMk id="8" creationId="{D2B8990D-BC04-4309-A2B7-AA3990B6F0F5}"/>
          </ac:picMkLst>
        </pc:picChg>
        <pc:picChg chg="add mod">
          <ac:chgData name="Lydia Tonkonow" userId="4fc03e53-897d-4d0a-a330-00147e245a3a" providerId="ADAL" clId="{8C95CA16-D2CC-4C25-83C7-A2EA8A0E27D3}" dt="2022-01-07T21:24:28.574" v="4659"/>
          <ac:picMkLst>
            <pc:docMk/>
            <pc:sldMk cId="3306788514" sldId="293"/>
            <ac:picMk id="15" creationId="{F0AAF106-004B-4D7F-8B47-39E79BEF37F5}"/>
          </ac:picMkLst>
        </pc:picChg>
      </pc:sldChg>
      <pc:sldChg chg="addSp delSp modSp add mod">
        <pc:chgData name="Lydia Tonkonow" userId="4fc03e53-897d-4d0a-a330-00147e245a3a" providerId="ADAL" clId="{8C95CA16-D2CC-4C25-83C7-A2EA8A0E27D3}" dt="2022-01-07T21:24:32.322" v="4661"/>
        <pc:sldMkLst>
          <pc:docMk/>
          <pc:sldMk cId="3999686640" sldId="294"/>
        </pc:sldMkLst>
        <pc:spChg chg="mod">
          <ac:chgData name="Lydia Tonkonow" userId="4fc03e53-897d-4d0a-a330-00147e245a3a" providerId="ADAL" clId="{8C95CA16-D2CC-4C25-83C7-A2EA8A0E27D3}" dt="2022-01-07T21:18:43.080" v="4538" actId="27636"/>
          <ac:spMkLst>
            <pc:docMk/>
            <pc:sldMk cId="3999686640" sldId="294"/>
            <ac:spMk id="3" creationId="{7A2F3E76-EDD7-4DBC-99AC-704D0E8CC3BA}"/>
          </ac:spMkLst>
        </pc:spChg>
        <pc:spChg chg="mod">
          <ac:chgData name="Lydia Tonkonow" userId="4fc03e53-897d-4d0a-a330-00147e245a3a" providerId="ADAL" clId="{8C95CA16-D2CC-4C25-83C7-A2EA8A0E27D3}" dt="2022-01-07T19:43:29.215" v="2615" actId="1036"/>
          <ac:spMkLst>
            <pc:docMk/>
            <pc:sldMk cId="3999686640" sldId="294"/>
            <ac:spMk id="10" creationId="{6A0FCBE1-B475-412C-8A0A-9A9A9531AE67}"/>
          </ac:spMkLst>
        </pc:spChg>
        <pc:spChg chg="add mod">
          <ac:chgData name="Lydia Tonkonow" userId="4fc03e53-897d-4d0a-a330-00147e245a3a" providerId="ADAL" clId="{8C95CA16-D2CC-4C25-83C7-A2EA8A0E27D3}" dt="2022-01-07T19:43:52.069" v="2621" actId="27636"/>
          <ac:spMkLst>
            <pc:docMk/>
            <pc:sldMk cId="3999686640" sldId="294"/>
            <ac:spMk id="17" creationId="{5056C572-DD94-45D0-9D17-EB1235E3BAB7}"/>
          </ac:spMkLst>
        </pc:spChg>
        <pc:picChg chg="add mod">
          <ac:chgData name="Lydia Tonkonow" userId="4fc03e53-897d-4d0a-a330-00147e245a3a" providerId="ADAL" clId="{8C95CA16-D2CC-4C25-83C7-A2EA8A0E27D3}" dt="2022-01-07T19:43:24.182" v="2611" actId="14100"/>
          <ac:picMkLst>
            <pc:docMk/>
            <pc:sldMk cId="3999686640" sldId="294"/>
            <ac:picMk id="6" creationId="{F76CED77-9AB1-4995-AB76-3E4A8125CA6D}"/>
          </ac:picMkLst>
        </pc:picChg>
        <pc:picChg chg="del">
          <ac:chgData name="Lydia Tonkonow" userId="4fc03e53-897d-4d0a-a330-00147e245a3a" providerId="ADAL" clId="{8C95CA16-D2CC-4C25-83C7-A2EA8A0E27D3}" dt="2022-01-07T21:24:31.473" v="4660" actId="478"/>
          <ac:picMkLst>
            <pc:docMk/>
            <pc:sldMk cId="3999686640" sldId="294"/>
            <ac:picMk id="7" creationId="{9957A402-6602-44BC-8ACE-A8DEB69BFE28}"/>
          </ac:picMkLst>
        </pc:picChg>
        <pc:picChg chg="del">
          <ac:chgData name="Lydia Tonkonow" userId="4fc03e53-897d-4d0a-a330-00147e245a3a" providerId="ADAL" clId="{8C95CA16-D2CC-4C25-83C7-A2EA8A0E27D3}" dt="2022-01-07T19:43:02.896" v="2602" actId="478"/>
          <ac:picMkLst>
            <pc:docMk/>
            <pc:sldMk cId="3999686640" sldId="294"/>
            <ac:picMk id="8" creationId="{D2B8990D-BC04-4309-A2B7-AA3990B6F0F5}"/>
          </ac:picMkLst>
        </pc:picChg>
        <pc:picChg chg="add mod">
          <ac:chgData name="Lydia Tonkonow" userId="4fc03e53-897d-4d0a-a330-00147e245a3a" providerId="ADAL" clId="{8C95CA16-D2CC-4C25-83C7-A2EA8A0E27D3}" dt="2022-01-07T21:24:32.322" v="4661"/>
          <ac:picMkLst>
            <pc:docMk/>
            <pc:sldMk cId="3999686640" sldId="294"/>
            <ac:picMk id="15" creationId="{18F8B17F-6255-4CD7-AB89-C617E1C08508}"/>
          </ac:picMkLst>
        </pc:picChg>
      </pc:sldChg>
      <pc:sldChg chg="addSp delSp modSp add mod">
        <pc:chgData name="Lydia Tonkonow" userId="4fc03e53-897d-4d0a-a330-00147e245a3a" providerId="ADAL" clId="{8C95CA16-D2CC-4C25-83C7-A2EA8A0E27D3}" dt="2022-01-07T21:18:43.083" v="4539" actId="27636"/>
        <pc:sldMkLst>
          <pc:docMk/>
          <pc:sldMk cId="3462356172" sldId="295"/>
        </pc:sldMkLst>
        <pc:spChg chg="mod">
          <ac:chgData name="Lydia Tonkonow" userId="4fc03e53-897d-4d0a-a330-00147e245a3a" providerId="ADAL" clId="{8C95CA16-D2CC-4C25-83C7-A2EA8A0E27D3}" dt="2022-01-07T21:18:43.083" v="4539" actId="27636"/>
          <ac:spMkLst>
            <pc:docMk/>
            <pc:sldMk cId="3462356172" sldId="295"/>
            <ac:spMk id="3" creationId="{7A2F3E76-EDD7-4DBC-99AC-704D0E8CC3BA}"/>
          </ac:spMkLst>
        </pc:spChg>
        <pc:spChg chg="mod">
          <ac:chgData name="Lydia Tonkonow" userId="4fc03e53-897d-4d0a-a330-00147e245a3a" providerId="ADAL" clId="{8C95CA16-D2CC-4C25-83C7-A2EA8A0E27D3}" dt="2022-01-07T19:45:18.982" v="2661" actId="208"/>
          <ac:spMkLst>
            <pc:docMk/>
            <pc:sldMk cId="3462356172" sldId="295"/>
            <ac:spMk id="4" creationId="{2825B5E1-4D18-4A05-A59E-52F0411010FC}"/>
          </ac:spMkLst>
        </pc:spChg>
        <pc:spChg chg="mod">
          <ac:chgData name="Lydia Tonkonow" userId="4fc03e53-897d-4d0a-a330-00147e245a3a" providerId="ADAL" clId="{8C95CA16-D2CC-4C25-83C7-A2EA8A0E27D3}" dt="2022-01-07T19:44:54.950" v="2658" actId="207"/>
          <ac:spMkLst>
            <pc:docMk/>
            <pc:sldMk cId="3462356172" sldId="295"/>
            <ac:spMk id="5" creationId="{DB8B4034-10E4-434E-BC4B-0C9A46EDAD8B}"/>
          </ac:spMkLst>
        </pc:spChg>
        <pc:spChg chg="mod">
          <ac:chgData name="Lydia Tonkonow" userId="4fc03e53-897d-4d0a-a330-00147e245a3a" providerId="ADAL" clId="{8C95CA16-D2CC-4C25-83C7-A2EA8A0E27D3}" dt="2022-01-07T19:44:30.484" v="2627" actId="20577"/>
          <ac:spMkLst>
            <pc:docMk/>
            <pc:sldMk cId="3462356172" sldId="295"/>
            <ac:spMk id="10" creationId="{6A0FCBE1-B475-412C-8A0A-9A9A9531AE67}"/>
          </ac:spMkLst>
        </pc:spChg>
        <pc:picChg chg="del">
          <ac:chgData name="Lydia Tonkonow" userId="4fc03e53-897d-4d0a-a330-00147e245a3a" providerId="ADAL" clId="{8C95CA16-D2CC-4C25-83C7-A2EA8A0E27D3}" dt="2022-01-07T19:44:34.318" v="2628" actId="478"/>
          <ac:picMkLst>
            <pc:docMk/>
            <pc:sldMk cId="3462356172" sldId="295"/>
            <ac:picMk id="6" creationId="{09F001D1-563B-4E42-AB55-F5F4C66BC127}"/>
          </ac:picMkLst>
        </pc:picChg>
        <pc:picChg chg="del">
          <ac:chgData name="Lydia Tonkonow" userId="4fc03e53-897d-4d0a-a330-00147e245a3a" providerId="ADAL" clId="{8C95CA16-D2CC-4C25-83C7-A2EA8A0E27D3}" dt="2022-01-07T19:45:22.112" v="2662" actId="478"/>
          <ac:picMkLst>
            <pc:docMk/>
            <pc:sldMk cId="3462356172" sldId="295"/>
            <ac:picMk id="7" creationId="{9957A402-6602-44BC-8ACE-A8DEB69BFE28}"/>
          </ac:picMkLst>
        </pc:picChg>
        <pc:picChg chg="add mod">
          <ac:chgData name="Lydia Tonkonow" userId="4fc03e53-897d-4d0a-a330-00147e245a3a" providerId="ADAL" clId="{8C95CA16-D2CC-4C25-83C7-A2EA8A0E27D3}" dt="2022-01-07T19:45:55.521" v="2684" actId="1037"/>
          <ac:picMkLst>
            <pc:docMk/>
            <pc:sldMk cId="3462356172" sldId="295"/>
            <ac:picMk id="8" creationId="{6E232CAD-4740-4E98-A225-212C8BD88B9C}"/>
          </ac:picMkLst>
        </pc:picChg>
        <pc:picChg chg="add mod">
          <ac:chgData name="Lydia Tonkonow" userId="4fc03e53-897d-4d0a-a330-00147e245a3a" providerId="ADAL" clId="{8C95CA16-D2CC-4C25-83C7-A2EA8A0E27D3}" dt="2022-01-07T19:47:03.559" v="2698" actId="1035"/>
          <ac:picMkLst>
            <pc:docMk/>
            <pc:sldMk cId="3462356172" sldId="295"/>
            <ac:picMk id="11" creationId="{A364ED33-21DC-49BA-8F90-FF8238C96E29}"/>
          </ac:picMkLst>
        </pc:picChg>
        <pc:cxnChg chg="mod">
          <ac:chgData name="Lydia Tonkonow" userId="4fc03e53-897d-4d0a-a330-00147e245a3a" providerId="ADAL" clId="{8C95CA16-D2CC-4C25-83C7-A2EA8A0E27D3}" dt="2022-01-07T19:45:10.291" v="2659" actId="208"/>
          <ac:cxnSpMkLst>
            <pc:docMk/>
            <pc:sldMk cId="3462356172" sldId="295"/>
            <ac:cxnSpMk id="16" creationId="{A1B01742-1B1A-41F1-B456-34605E8482C5}"/>
          </ac:cxnSpMkLst>
        </pc:cxnChg>
        <pc:cxnChg chg="mod">
          <ac:chgData name="Lydia Tonkonow" userId="4fc03e53-897d-4d0a-a330-00147e245a3a" providerId="ADAL" clId="{8C95CA16-D2CC-4C25-83C7-A2EA8A0E27D3}" dt="2022-01-07T19:45:10.291" v="2659" actId="208"/>
          <ac:cxnSpMkLst>
            <pc:docMk/>
            <pc:sldMk cId="3462356172" sldId="295"/>
            <ac:cxnSpMk id="18" creationId="{85CCDE23-1605-429E-9694-88786A39FBA9}"/>
          </ac:cxnSpMkLst>
        </pc:cxnChg>
        <pc:cxnChg chg="mod">
          <ac:chgData name="Lydia Tonkonow" userId="4fc03e53-897d-4d0a-a330-00147e245a3a" providerId="ADAL" clId="{8C95CA16-D2CC-4C25-83C7-A2EA8A0E27D3}" dt="2022-01-07T19:45:10.291" v="2659" actId="208"/>
          <ac:cxnSpMkLst>
            <pc:docMk/>
            <pc:sldMk cId="3462356172" sldId="295"/>
            <ac:cxnSpMk id="23" creationId="{1372CA5B-343A-453E-A61F-BB2EAF236D58}"/>
          </ac:cxnSpMkLst>
        </pc:cxnChg>
        <pc:cxnChg chg="mod">
          <ac:chgData name="Lydia Tonkonow" userId="4fc03e53-897d-4d0a-a330-00147e245a3a" providerId="ADAL" clId="{8C95CA16-D2CC-4C25-83C7-A2EA8A0E27D3}" dt="2022-01-07T19:45:10.291" v="2659" actId="208"/>
          <ac:cxnSpMkLst>
            <pc:docMk/>
            <pc:sldMk cId="3462356172" sldId="295"/>
            <ac:cxnSpMk id="25" creationId="{FF354C68-79A6-426A-BA2C-28F9AECCB8CE}"/>
          </ac:cxnSpMkLst>
        </pc:cxnChg>
      </pc:sldChg>
      <pc:sldChg chg="addSp delSp modSp add mod">
        <pc:chgData name="Lydia Tonkonow" userId="4fc03e53-897d-4d0a-a330-00147e245a3a" providerId="ADAL" clId="{8C95CA16-D2CC-4C25-83C7-A2EA8A0E27D3}" dt="2022-01-07T21:18:43.090" v="4540" actId="27636"/>
        <pc:sldMkLst>
          <pc:docMk/>
          <pc:sldMk cId="1833161749" sldId="296"/>
        </pc:sldMkLst>
        <pc:spChg chg="mod">
          <ac:chgData name="Lydia Tonkonow" userId="4fc03e53-897d-4d0a-a330-00147e245a3a" providerId="ADAL" clId="{8C95CA16-D2CC-4C25-83C7-A2EA8A0E27D3}" dt="2022-01-07T21:18:43.090" v="4540" actId="27636"/>
          <ac:spMkLst>
            <pc:docMk/>
            <pc:sldMk cId="1833161749" sldId="296"/>
            <ac:spMk id="3" creationId="{7A2F3E76-EDD7-4DBC-99AC-704D0E8CC3BA}"/>
          </ac:spMkLst>
        </pc:spChg>
        <pc:spChg chg="mod">
          <ac:chgData name="Lydia Tonkonow" userId="4fc03e53-897d-4d0a-a330-00147e245a3a" providerId="ADAL" clId="{8C95CA16-D2CC-4C25-83C7-A2EA8A0E27D3}" dt="2022-01-07T19:49:10.648" v="2756" actId="1035"/>
          <ac:spMkLst>
            <pc:docMk/>
            <pc:sldMk cId="1833161749" sldId="296"/>
            <ac:spMk id="10" creationId="{6A0FCBE1-B475-412C-8A0A-9A9A9531AE67}"/>
          </ac:spMkLst>
        </pc:spChg>
        <pc:spChg chg="add mod">
          <ac:chgData name="Lydia Tonkonow" userId="4fc03e53-897d-4d0a-a330-00147e245a3a" providerId="ADAL" clId="{8C95CA16-D2CC-4C25-83C7-A2EA8A0E27D3}" dt="2022-01-07T19:50:19.798" v="2778" actId="14100"/>
          <ac:spMkLst>
            <pc:docMk/>
            <pc:sldMk cId="1833161749" sldId="296"/>
            <ac:spMk id="17" creationId="{FEAEC551-60EE-4775-B762-7CA8E04CBB03}"/>
          </ac:spMkLst>
        </pc:spChg>
        <pc:picChg chg="add mod">
          <ac:chgData name="Lydia Tonkonow" userId="4fc03e53-897d-4d0a-a330-00147e245a3a" providerId="ADAL" clId="{8C95CA16-D2CC-4C25-83C7-A2EA8A0E27D3}" dt="2022-01-07T19:50:02.248" v="2773" actId="1035"/>
          <ac:picMkLst>
            <pc:docMk/>
            <pc:sldMk cId="1833161749" sldId="296"/>
            <ac:picMk id="6" creationId="{312B1F9B-0840-4930-9806-BFFEEF8ADDE8}"/>
          </ac:picMkLst>
        </pc:picChg>
        <pc:picChg chg="del">
          <ac:chgData name="Lydia Tonkonow" userId="4fc03e53-897d-4d0a-a330-00147e245a3a" providerId="ADAL" clId="{8C95CA16-D2CC-4C25-83C7-A2EA8A0E27D3}" dt="2022-01-07T19:48:29.290" v="2734" actId="478"/>
          <ac:picMkLst>
            <pc:docMk/>
            <pc:sldMk cId="1833161749" sldId="296"/>
            <ac:picMk id="11" creationId="{A364ED33-21DC-49BA-8F90-FF8238C96E29}"/>
          </ac:picMkLst>
        </pc:picChg>
      </pc:sldChg>
      <pc:sldChg chg="addSp delSp modSp add mod">
        <pc:chgData name="Lydia Tonkonow" userId="4fc03e53-897d-4d0a-a330-00147e245a3a" providerId="ADAL" clId="{8C95CA16-D2CC-4C25-83C7-A2EA8A0E27D3}" dt="2022-01-07T21:18:43.093" v="4541" actId="27636"/>
        <pc:sldMkLst>
          <pc:docMk/>
          <pc:sldMk cId="2880878201" sldId="297"/>
        </pc:sldMkLst>
        <pc:spChg chg="mod">
          <ac:chgData name="Lydia Tonkonow" userId="4fc03e53-897d-4d0a-a330-00147e245a3a" providerId="ADAL" clId="{8C95CA16-D2CC-4C25-83C7-A2EA8A0E27D3}" dt="2022-01-07T21:18:43.093" v="4541" actId="27636"/>
          <ac:spMkLst>
            <pc:docMk/>
            <pc:sldMk cId="2880878201" sldId="297"/>
            <ac:spMk id="3" creationId="{7A2F3E76-EDD7-4DBC-99AC-704D0E8CC3BA}"/>
          </ac:spMkLst>
        </pc:spChg>
        <pc:spChg chg="mod">
          <ac:chgData name="Lydia Tonkonow" userId="4fc03e53-897d-4d0a-a330-00147e245a3a" providerId="ADAL" clId="{8C95CA16-D2CC-4C25-83C7-A2EA8A0E27D3}" dt="2022-01-07T19:51:48.447" v="2826" actId="1036"/>
          <ac:spMkLst>
            <pc:docMk/>
            <pc:sldMk cId="2880878201" sldId="297"/>
            <ac:spMk id="10" creationId="{6A0FCBE1-B475-412C-8A0A-9A9A9531AE67}"/>
          </ac:spMkLst>
        </pc:spChg>
        <pc:spChg chg="mod">
          <ac:chgData name="Lydia Tonkonow" userId="4fc03e53-897d-4d0a-a330-00147e245a3a" providerId="ADAL" clId="{8C95CA16-D2CC-4C25-83C7-A2EA8A0E27D3}" dt="2022-01-07T19:51:58.014" v="2852" actId="14100"/>
          <ac:spMkLst>
            <pc:docMk/>
            <pc:sldMk cId="2880878201" sldId="297"/>
            <ac:spMk id="17" creationId="{FEAEC551-60EE-4775-B762-7CA8E04CBB03}"/>
          </ac:spMkLst>
        </pc:spChg>
        <pc:picChg chg="del">
          <ac:chgData name="Lydia Tonkonow" userId="4fc03e53-897d-4d0a-a330-00147e245a3a" providerId="ADAL" clId="{8C95CA16-D2CC-4C25-83C7-A2EA8A0E27D3}" dt="2022-01-07T19:50:51.976" v="2786" actId="478"/>
          <ac:picMkLst>
            <pc:docMk/>
            <pc:sldMk cId="2880878201" sldId="297"/>
            <ac:picMk id="6" creationId="{312B1F9B-0840-4930-9806-BFFEEF8ADDE8}"/>
          </ac:picMkLst>
        </pc:picChg>
        <pc:picChg chg="add mod">
          <ac:chgData name="Lydia Tonkonow" userId="4fc03e53-897d-4d0a-a330-00147e245a3a" providerId="ADAL" clId="{8C95CA16-D2CC-4C25-83C7-A2EA8A0E27D3}" dt="2022-01-07T19:51:43.965" v="2812" actId="1076"/>
          <ac:picMkLst>
            <pc:docMk/>
            <pc:sldMk cId="2880878201" sldId="297"/>
            <ac:picMk id="7" creationId="{9AF6C727-00FA-417E-BA38-CCEE84E1FD99}"/>
          </ac:picMkLst>
        </pc:picChg>
      </pc:sldChg>
      <pc:sldChg chg="addSp delSp modSp add mod">
        <pc:chgData name="Lydia Tonkonow" userId="4fc03e53-897d-4d0a-a330-00147e245a3a" providerId="ADAL" clId="{8C95CA16-D2CC-4C25-83C7-A2EA8A0E27D3}" dt="2022-01-07T21:18:43.096" v="4542" actId="27636"/>
        <pc:sldMkLst>
          <pc:docMk/>
          <pc:sldMk cId="539575366" sldId="298"/>
        </pc:sldMkLst>
        <pc:spChg chg="mod">
          <ac:chgData name="Lydia Tonkonow" userId="4fc03e53-897d-4d0a-a330-00147e245a3a" providerId="ADAL" clId="{8C95CA16-D2CC-4C25-83C7-A2EA8A0E27D3}" dt="2022-01-07T21:18:43.096" v="4542" actId="27636"/>
          <ac:spMkLst>
            <pc:docMk/>
            <pc:sldMk cId="539575366" sldId="298"/>
            <ac:spMk id="3" creationId="{7A2F3E76-EDD7-4DBC-99AC-704D0E8CC3BA}"/>
          </ac:spMkLst>
        </pc:spChg>
        <pc:spChg chg="mod">
          <ac:chgData name="Lydia Tonkonow" userId="4fc03e53-897d-4d0a-a330-00147e245a3a" providerId="ADAL" clId="{8C95CA16-D2CC-4C25-83C7-A2EA8A0E27D3}" dt="2022-01-07T19:53:23.278" v="2897" actId="1035"/>
          <ac:spMkLst>
            <pc:docMk/>
            <pc:sldMk cId="539575366" sldId="298"/>
            <ac:spMk id="10" creationId="{6A0FCBE1-B475-412C-8A0A-9A9A9531AE67}"/>
          </ac:spMkLst>
        </pc:spChg>
        <pc:picChg chg="add mod">
          <ac:chgData name="Lydia Tonkonow" userId="4fc03e53-897d-4d0a-a330-00147e245a3a" providerId="ADAL" clId="{8C95CA16-D2CC-4C25-83C7-A2EA8A0E27D3}" dt="2022-01-07T19:53:23.278" v="2897" actId="1035"/>
          <ac:picMkLst>
            <pc:docMk/>
            <pc:sldMk cId="539575366" sldId="298"/>
            <ac:picMk id="6" creationId="{BB95C9F1-C83D-4D08-B444-ED6D4D9849BA}"/>
          </ac:picMkLst>
        </pc:picChg>
        <pc:picChg chg="del">
          <ac:chgData name="Lydia Tonkonow" userId="4fc03e53-897d-4d0a-a330-00147e245a3a" providerId="ADAL" clId="{8C95CA16-D2CC-4C25-83C7-A2EA8A0E27D3}" dt="2022-01-07T19:52:34.230" v="2864" actId="478"/>
          <ac:picMkLst>
            <pc:docMk/>
            <pc:sldMk cId="539575366" sldId="298"/>
            <ac:picMk id="11" creationId="{A364ED33-21DC-49BA-8F90-FF8238C96E29}"/>
          </ac:picMkLst>
        </pc:picChg>
      </pc:sldChg>
      <pc:sldChg chg="addSp delSp modSp add mod">
        <pc:chgData name="Lydia Tonkonow" userId="4fc03e53-897d-4d0a-a330-00147e245a3a" providerId="ADAL" clId="{8C95CA16-D2CC-4C25-83C7-A2EA8A0E27D3}" dt="2022-01-07T21:18:43.100" v="4543" actId="27636"/>
        <pc:sldMkLst>
          <pc:docMk/>
          <pc:sldMk cId="1439544248" sldId="299"/>
        </pc:sldMkLst>
        <pc:spChg chg="mod">
          <ac:chgData name="Lydia Tonkonow" userId="4fc03e53-897d-4d0a-a330-00147e245a3a" providerId="ADAL" clId="{8C95CA16-D2CC-4C25-83C7-A2EA8A0E27D3}" dt="2022-01-07T21:18:43.100" v="4543" actId="27636"/>
          <ac:spMkLst>
            <pc:docMk/>
            <pc:sldMk cId="1439544248" sldId="299"/>
            <ac:spMk id="3" creationId="{7A2F3E76-EDD7-4DBC-99AC-704D0E8CC3BA}"/>
          </ac:spMkLst>
        </pc:spChg>
        <pc:spChg chg="mod">
          <ac:chgData name="Lydia Tonkonow" userId="4fc03e53-897d-4d0a-a330-00147e245a3a" providerId="ADAL" clId="{8C95CA16-D2CC-4C25-83C7-A2EA8A0E27D3}" dt="2022-01-07T19:55:19.226" v="2942" actId="1035"/>
          <ac:spMkLst>
            <pc:docMk/>
            <pc:sldMk cId="1439544248" sldId="299"/>
            <ac:spMk id="10" creationId="{6A0FCBE1-B475-412C-8A0A-9A9A9531AE67}"/>
          </ac:spMkLst>
        </pc:spChg>
        <pc:spChg chg="mod">
          <ac:chgData name="Lydia Tonkonow" userId="4fc03e53-897d-4d0a-a330-00147e245a3a" providerId="ADAL" clId="{8C95CA16-D2CC-4C25-83C7-A2EA8A0E27D3}" dt="2022-01-07T19:55:19.226" v="2942" actId="1035"/>
          <ac:spMkLst>
            <pc:docMk/>
            <pc:sldMk cId="1439544248" sldId="299"/>
            <ac:spMk id="17" creationId="{FEAEC551-60EE-4775-B762-7CA8E04CBB03}"/>
          </ac:spMkLst>
        </pc:spChg>
        <pc:picChg chg="add mod">
          <ac:chgData name="Lydia Tonkonow" userId="4fc03e53-897d-4d0a-a330-00147e245a3a" providerId="ADAL" clId="{8C95CA16-D2CC-4C25-83C7-A2EA8A0E27D3}" dt="2022-01-07T19:55:19.226" v="2942" actId="1035"/>
          <ac:picMkLst>
            <pc:docMk/>
            <pc:sldMk cId="1439544248" sldId="299"/>
            <ac:picMk id="6" creationId="{362F6DC4-B2B1-4931-9295-E5B04BA56C5A}"/>
          </ac:picMkLst>
        </pc:picChg>
        <pc:picChg chg="del">
          <ac:chgData name="Lydia Tonkonow" userId="4fc03e53-897d-4d0a-a330-00147e245a3a" providerId="ADAL" clId="{8C95CA16-D2CC-4C25-83C7-A2EA8A0E27D3}" dt="2022-01-07T19:54:40.187" v="2912" actId="478"/>
          <ac:picMkLst>
            <pc:docMk/>
            <pc:sldMk cId="1439544248" sldId="299"/>
            <ac:picMk id="7" creationId="{9AF6C727-00FA-417E-BA38-CCEE84E1FD99}"/>
          </ac:picMkLst>
        </pc:picChg>
      </pc:sldChg>
      <pc:sldChg chg="addSp delSp modSp add mod">
        <pc:chgData name="Lydia Tonkonow" userId="4fc03e53-897d-4d0a-a330-00147e245a3a" providerId="ADAL" clId="{8C95CA16-D2CC-4C25-83C7-A2EA8A0E27D3}" dt="2022-01-07T21:18:43.107" v="4544" actId="27636"/>
        <pc:sldMkLst>
          <pc:docMk/>
          <pc:sldMk cId="324191777" sldId="300"/>
        </pc:sldMkLst>
        <pc:spChg chg="mod">
          <ac:chgData name="Lydia Tonkonow" userId="4fc03e53-897d-4d0a-a330-00147e245a3a" providerId="ADAL" clId="{8C95CA16-D2CC-4C25-83C7-A2EA8A0E27D3}" dt="2022-01-07T21:18:43.107" v="4544" actId="27636"/>
          <ac:spMkLst>
            <pc:docMk/>
            <pc:sldMk cId="324191777" sldId="300"/>
            <ac:spMk id="3" creationId="{7A2F3E76-EDD7-4DBC-99AC-704D0E8CC3BA}"/>
          </ac:spMkLst>
        </pc:spChg>
        <pc:spChg chg="mod">
          <ac:chgData name="Lydia Tonkonow" userId="4fc03e53-897d-4d0a-a330-00147e245a3a" providerId="ADAL" clId="{8C95CA16-D2CC-4C25-83C7-A2EA8A0E27D3}" dt="2022-01-07T19:58:46.909" v="2990" actId="207"/>
          <ac:spMkLst>
            <pc:docMk/>
            <pc:sldMk cId="324191777" sldId="300"/>
            <ac:spMk id="4" creationId="{2825B5E1-4D18-4A05-A59E-52F0411010FC}"/>
          </ac:spMkLst>
        </pc:spChg>
        <pc:spChg chg="mod">
          <ac:chgData name="Lydia Tonkonow" userId="4fc03e53-897d-4d0a-a330-00147e245a3a" providerId="ADAL" clId="{8C95CA16-D2CC-4C25-83C7-A2EA8A0E27D3}" dt="2022-01-07T19:56:08.264" v="2987" actId="207"/>
          <ac:spMkLst>
            <pc:docMk/>
            <pc:sldMk cId="324191777" sldId="300"/>
            <ac:spMk id="5" creationId="{DB8B4034-10E4-434E-BC4B-0C9A46EDAD8B}"/>
          </ac:spMkLst>
        </pc:spChg>
        <pc:spChg chg="mod">
          <ac:chgData name="Lydia Tonkonow" userId="4fc03e53-897d-4d0a-a330-00147e245a3a" providerId="ADAL" clId="{8C95CA16-D2CC-4C25-83C7-A2EA8A0E27D3}" dt="2022-01-07T20:00:08.605" v="3018" actId="1036"/>
          <ac:spMkLst>
            <pc:docMk/>
            <pc:sldMk cId="324191777" sldId="300"/>
            <ac:spMk id="10" creationId="{6A0FCBE1-B475-412C-8A0A-9A9A9531AE67}"/>
          </ac:spMkLst>
        </pc:spChg>
        <pc:picChg chg="add mod">
          <ac:chgData name="Lydia Tonkonow" userId="4fc03e53-897d-4d0a-a330-00147e245a3a" providerId="ADAL" clId="{8C95CA16-D2CC-4C25-83C7-A2EA8A0E27D3}" dt="2022-01-07T19:59:21.803" v="3007" actId="1037"/>
          <ac:picMkLst>
            <pc:docMk/>
            <pc:sldMk cId="324191777" sldId="300"/>
            <ac:picMk id="6" creationId="{31A64BFF-318B-45B1-A0F8-E9A29C41497C}"/>
          </ac:picMkLst>
        </pc:picChg>
        <pc:picChg chg="del">
          <ac:chgData name="Lydia Tonkonow" userId="4fc03e53-897d-4d0a-a330-00147e245a3a" providerId="ADAL" clId="{8C95CA16-D2CC-4C25-83C7-A2EA8A0E27D3}" dt="2022-01-07T19:58:51.481" v="2991" actId="478"/>
          <ac:picMkLst>
            <pc:docMk/>
            <pc:sldMk cId="324191777" sldId="300"/>
            <ac:picMk id="8" creationId="{6E232CAD-4740-4E98-A225-212C8BD88B9C}"/>
          </ac:picMkLst>
        </pc:picChg>
        <pc:picChg chg="add mod">
          <ac:chgData name="Lydia Tonkonow" userId="4fc03e53-897d-4d0a-a330-00147e245a3a" providerId="ADAL" clId="{8C95CA16-D2CC-4C25-83C7-A2EA8A0E27D3}" dt="2022-01-07T20:00:09.465" v="3019" actId="1037"/>
          <ac:picMkLst>
            <pc:docMk/>
            <pc:sldMk cId="324191777" sldId="300"/>
            <ac:picMk id="9" creationId="{BABF266B-5514-4053-98BC-6A3A5C60018C}"/>
          </ac:picMkLst>
        </pc:picChg>
        <pc:picChg chg="del">
          <ac:chgData name="Lydia Tonkonow" userId="4fc03e53-897d-4d0a-a330-00147e245a3a" providerId="ADAL" clId="{8C95CA16-D2CC-4C25-83C7-A2EA8A0E27D3}" dt="2022-01-07T19:59:42.364" v="3010" actId="478"/>
          <ac:picMkLst>
            <pc:docMk/>
            <pc:sldMk cId="324191777" sldId="300"/>
            <ac:picMk id="11" creationId="{A364ED33-21DC-49BA-8F90-FF8238C96E29}"/>
          </ac:picMkLst>
        </pc:picChg>
        <pc:cxnChg chg="mod">
          <ac:chgData name="Lydia Tonkonow" userId="4fc03e53-897d-4d0a-a330-00147e245a3a" providerId="ADAL" clId="{8C95CA16-D2CC-4C25-83C7-A2EA8A0E27D3}" dt="2022-01-07T19:58:39.140" v="2988" actId="208"/>
          <ac:cxnSpMkLst>
            <pc:docMk/>
            <pc:sldMk cId="324191777" sldId="300"/>
            <ac:cxnSpMk id="16" creationId="{A1B01742-1B1A-41F1-B456-34605E8482C5}"/>
          </ac:cxnSpMkLst>
        </pc:cxnChg>
        <pc:cxnChg chg="mod">
          <ac:chgData name="Lydia Tonkonow" userId="4fc03e53-897d-4d0a-a330-00147e245a3a" providerId="ADAL" clId="{8C95CA16-D2CC-4C25-83C7-A2EA8A0E27D3}" dt="2022-01-07T19:58:39.140" v="2988" actId="208"/>
          <ac:cxnSpMkLst>
            <pc:docMk/>
            <pc:sldMk cId="324191777" sldId="300"/>
            <ac:cxnSpMk id="18" creationId="{85CCDE23-1605-429E-9694-88786A39FBA9}"/>
          </ac:cxnSpMkLst>
        </pc:cxnChg>
        <pc:cxnChg chg="mod">
          <ac:chgData name="Lydia Tonkonow" userId="4fc03e53-897d-4d0a-a330-00147e245a3a" providerId="ADAL" clId="{8C95CA16-D2CC-4C25-83C7-A2EA8A0E27D3}" dt="2022-01-07T19:58:39.140" v="2988" actId="208"/>
          <ac:cxnSpMkLst>
            <pc:docMk/>
            <pc:sldMk cId="324191777" sldId="300"/>
            <ac:cxnSpMk id="23" creationId="{1372CA5B-343A-453E-A61F-BB2EAF236D58}"/>
          </ac:cxnSpMkLst>
        </pc:cxnChg>
        <pc:cxnChg chg="mod">
          <ac:chgData name="Lydia Tonkonow" userId="4fc03e53-897d-4d0a-a330-00147e245a3a" providerId="ADAL" clId="{8C95CA16-D2CC-4C25-83C7-A2EA8A0E27D3}" dt="2022-01-07T19:58:39.140" v="2988" actId="208"/>
          <ac:cxnSpMkLst>
            <pc:docMk/>
            <pc:sldMk cId="324191777" sldId="300"/>
            <ac:cxnSpMk id="25" creationId="{FF354C68-79A6-426A-BA2C-28F9AECCB8CE}"/>
          </ac:cxnSpMkLst>
        </pc:cxnChg>
      </pc:sldChg>
      <pc:sldChg chg="addSp delSp modSp add mod">
        <pc:chgData name="Lydia Tonkonow" userId="4fc03e53-897d-4d0a-a330-00147e245a3a" providerId="ADAL" clId="{8C95CA16-D2CC-4C25-83C7-A2EA8A0E27D3}" dt="2022-01-07T21:18:43.110" v="4545" actId="27636"/>
        <pc:sldMkLst>
          <pc:docMk/>
          <pc:sldMk cId="2753114728" sldId="301"/>
        </pc:sldMkLst>
        <pc:spChg chg="mod">
          <ac:chgData name="Lydia Tonkonow" userId="4fc03e53-897d-4d0a-a330-00147e245a3a" providerId="ADAL" clId="{8C95CA16-D2CC-4C25-83C7-A2EA8A0E27D3}" dt="2022-01-07T21:18:43.110" v="4545" actId="27636"/>
          <ac:spMkLst>
            <pc:docMk/>
            <pc:sldMk cId="2753114728" sldId="301"/>
            <ac:spMk id="3" creationId="{7A2F3E76-EDD7-4DBC-99AC-704D0E8CC3BA}"/>
          </ac:spMkLst>
        </pc:spChg>
        <pc:spChg chg="mod">
          <ac:chgData name="Lydia Tonkonow" userId="4fc03e53-897d-4d0a-a330-00147e245a3a" providerId="ADAL" clId="{8C95CA16-D2CC-4C25-83C7-A2EA8A0E27D3}" dt="2022-01-07T20:01:04.588" v="3040" actId="1076"/>
          <ac:spMkLst>
            <pc:docMk/>
            <pc:sldMk cId="2753114728" sldId="301"/>
            <ac:spMk id="10" creationId="{6A0FCBE1-B475-412C-8A0A-9A9A9531AE67}"/>
          </ac:spMkLst>
        </pc:spChg>
        <pc:picChg chg="add mod">
          <ac:chgData name="Lydia Tonkonow" userId="4fc03e53-897d-4d0a-a330-00147e245a3a" providerId="ADAL" clId="{8C95CA16-D2CC-4C25-83C7-A2EA8A0E27D3}" dt="2022-01-07T20:01:04.588" v="3040" actId="1076"/>
          <ac:picMkLst>
            <pc:docMk/>
            <pc:sldMk cId="2753114728" sldId="301"/>
            <ac:picMk id="7" creationId="{2005DFE9-E9FD-4D19-A4A7-609ECCEFE662}"/>
          </ac:picMkLst>
        </pc:picChg>
        <pc:picChg chg="del">
          <ac:chgData name="Lydia Tonkonow" userId="4fc03e53-897d-4d0a-a330-00147e245a3a" providerId="ADAL" clId="{8C95CA16-D2CC-4C25-83C7-A2EA8A0E27D3}" dt="2022-01-07T20:00:40.790" v="3031" actId="478"/>
          <ac:picMkLst>
            <pc:docMk/>
            <pc:sldMk cId="2753114728" sldId="301"/>
            <ac:picMk id="9" creationId="{BABF266B-5514-4053-98BC-6A3A5C60018C}"/>
          </ac:picMkLst>
        </pc:picChg>
      </pc:sldChg>
      <pc:sldChg chg="addSp delSp modSp add mod">
        <pc:chgData name="Lydia Tonkonow" userId="4fc03e53-897d-4d0a-a330-00147e245a3a" providerId="ADAL" clId="{8C95CA16-D2CC-4C25-83C7-A2EA8A0E27D3}" dt="2022-01-07T21:18:43.113" v="4546" actId="27636"/>
        <pc:sldMkLst>
          <pc:docMk/>
          <pc:sldMk cId="3716940267" sldId="302"/>
        </pc:sldMkLst>
        <pc:spChg chg="mod">
          <ac:chgData name="Lydia Tonkonow" userId="4fc03e53-897d-4d0a-a330-00147e245a3a" providerId="ADAL" clId="{8C95CA16-D2CC-4C25-83C7-A2EA8A0E27D3}" dt="2022-01-07T21:18:43.113" v="4546" actId="27636"/>
          <ac:spMkLst>
            <pc:docMk/>
            <pc:sldMk cId="3716940267" sldId="302"/>
            <ac:spMk id="3" creationId="{7A2F3E76-EDD7-4DBC-99AC-704D0E8CC3BA}"/>
          </ac:spMkLst>
        </pc:spChg>
        <pc:spChg chg="mod">
          <ac:chgData name="Lydia Tonkonow" userId="4fc03e53-897d-4d0a-a330-00147e245a3a" providerId="ADAL" clId="{8C95CA16-D2CC-4C25-83C7-A2EA8A0E27D3}" dt="2022-01-07T20:03:23.344" v="3072" actId="1036"/>
          <ac:spMkLst>
            <pc:docMk/>
            <pc:sldMk cId="3716940267" sldId="302"/>
            <ac:spMk id="10" creationId="{6A0FCBE1-B475-412C-8A0A-9A9A9531AE67}"/>
          </ac:spMkLst>
        </pc:spChg>
        <pc:spChg chg="add mod">
          <ac:chgData name="Lydia Tonkonow" userId="4fc03e53-897d-4d0a-a330-00147e245a3a" providerId="ADAL" clId="{8C95CA16-D2CC-4C25-83C7-A2EA8A0E27D3}" dt="2022-01-07T20:04:00.958" v="3098" actId="1036"/>
          <ac:spMkLst>
            <pc:docMk/>
            <pc:sldMk cId="3716940267" sldId="302"/>
            <ac:spMk id="17" creationId="{C5890B86-185C-4CB5-9DE0-45040AF52269}"/>
          </ac:spMkLst>
        </pc:spChg>
        <pc:picChg chg="add mod">
          <ac:chgData name="Lydia Tonkonow" userId="4fc03e53-897d-4d0a-a330-00147e245a3a" providerId="ADAL" clId="{8C95CA16-D2CC-4C25-83C7-A2EA8A0E27D3}" dt="2022-01-07T20:07:34.231" v="3186" actId="1038"/>
          <ac:picMkLst>
            <pc:docMk/>
            <pc:sldMk cId="3716940267" sldId="302"/>
            <ac:picMk id="7" creationId="{E48392C3-C2E0-4903-BD2E-EA0E49C47CB0}"/>
          </ac:picMkLst>
        </pc:picChg>
        <pc:picChg chg="del">
          <ac:chgData name="Lydia Tonkonow" userId="4fc03e53-897d-4d0a-a330-00147e245a3a" providerId="ADAL" clId="{8C95CA16-D2CC-4C25-83C7-A2EA8A0E27D3}" dt="2022-01-07T20:03:00.632" v="3048" actId="478"/>
          <ac:picMkLst>
            <pc:docMk/>
            <pc:sldMk cId="3716940267" sldId="302"/>
            <ac:picMk id="9" creationId="{BABF266B-5514-4053-98BC-6A3A5C60018C}"/>
          </ac:picMkLst>
        </pc:picChg>
      </pc:sldChg>
      <pc:sldChg chg="addSp delSp modSp add mod">
        <pc:chgData name="Lydia Tonkonow" userId="4fc03e53-897d-4d0a-a330-00147e245a3a" providerId="ADAL" clId="{8C95CA16-D2CC-4C25-83C7-A2EA8A0E27D3}" dt="2022-01-07T21:18:43.116" v="4547" actId="27636"/>
        <pc:sldMkLst>
          <pc:docMk/>
          <pc:sldMk cId="895544164" sldId="303"/>
        </pc:sldMkLst>
        <pc:spChg chg="mod">
          <ac:chgData name="Lydia Tonkonow" userId="4fc03e53-897d-4d0a-a330-00147e245a3a" providerId="ADAL" clId="{8C95CA16-D2CC-4C25-83C7-A2EA8A0E27D3}" dt="2022-01-07T21:18:43.116" v="4547" actId="27636"/>
          <ac:spMkLst>
            <pc:docMk/>
            <pc:sldMk cId="895544164" sldId="303"/>
            <ac:spMk id="3" creationId="{7A2F3E76-EDD7-4DBC-99AC-704D0E8CC3BA}"/>
          </ac:spMkLst>
        </pc:spChg>
        <pc:spChg chg="mod">
          <ac:chgData name="Lydia Tonkonow" userId="4fc03e53-897d-4d0a-a330-00147e245a3a" providerId="ADAL" clId="{8C95CA16-D2CC-4C25-83C7-A2EA8A0E27D3}" dt="2022-01-07T20:05:20.418" v="3134" actId="1035"/>
          <ac:spMkLst>
            <pc:docMk/>
            <pc:sldMk cId="895544164" sldId="303"/>
            <ac:spMk id="10" creationId="{6A0FCBE1-B475-412C-8A0A-9A9A9531AE67}"/>
          </ac:spMkLst>
        </pc:spChg>
        <pc:spChg chg="mod">
          <ac:chgData name="Lydia Tonkonow" userId="4fc03e53-897d-4d0a-a330-00147e245a3a" providerId="ADAL" clId="{8C95CA16-D2CC-4C25-83C7-A2EA8A0E27D3}" dt="2022-01-07T20:05:24.812" v="3152" actId="1036"/>
          <ac:spMkLst>
            <pc:docMk/>
            <pc:sldMk cId="895544164" sldId="303"/>
            <ac:spMk id="17" creationId="{C5890B86-185C-4CB5-9DE0-45040AF52269}"/>
          </ac:spMkLst>
        </pc:spChg>
        <pc:picChg chg="del">
          <ac:chgData name="Lydia Tonkonow" userId="4fc03e53-897d-4d0a-a330-00147e245a3a" providerId="ADAL" clId="{8C95CA16-D2CC-4C25-83C7-A2EA8A0E27D3}" dt="2022-01-07T20:04:40.946" v="3107" actId="478"/>
          <ac:picMkLst>
            <pc:docMk/>
            <pc:sldMk cId="895544164" sldId="303"/>
            <ac:picMk id="7" creationId="{E48392C3-C2E0-4903-BD2E-EA0E49C47CB0}"/>
          </ac:picMkLst>
        </pc:picChg>
        <pc:picChg chg="add mod">
          <ac:chgData name="Lydia Tonkonow" userId="4fc03e53-897d-4d0a-a330-00147e245a3a" providerId="ADAL" clId="{8C95CA16-D2CC-4C25-83C7-A2EA8A0E27D3}" dt="2022-01-07T20:07:39.545" v="3188" actId="1038"/>
          <ac:picMkLst>
            <pc:docMk/>
            <pc:sldMk cId="895544164" sldId="303"/>
            <ac:picMk id="8" creationId="{78BA8C95-3AD3-4641-B7B0-F257981FE567}"/>
          </ac:picMkLst>
        </pc:picChg>
      </pc:sldChg>
      <pc:sldChg chg="addSp delSp modSp add mod">
        <pc:chgData name="Lydia Tonkonow" userId="4fc03e53-897d-4d0a-a330-00147e245a3a" providerId="ADAL" clId="{8C95CA16-D2CC-4C25-83C7-A2EA8A0E27D3}" dt="2022-01-07T21:18:43.119" v="4548" actId="27636"/>
        <pc:sldMkLst>
          <pc:docMk/>
          <pc:sldMk cId="3276740261" sldId="304"/>
        </pc:sldMkLst>
        <pc:spChg chg="mod">
          <ac:chgData name="Lydia Tonkonow" userId="4fc03e53-897d-4d0a-a330-00147e245a3a" providerId="ADAL" clId="{8C95CA16-D2CC-4C25-83C7-A2EA8A0E27D3}" dt="2022-01-07T21:18:43.119" v="4548" actId="27636"/>
          <ac:spMkLst>
            <pc:docMk/>
            <pc:sldMk cId="3276740261" sldId="304"/>
            <ac:spMk id="3" creationId="{7A2F3E76-EDD7-4DBC-99AC-704D0E8CC3BA}"/>
          </ac:spMkLst>
        </pc:spChg>
        <pc:spChg chg="mod">
          <ac:chgData name="Lydia Tonkonow" userId="4fc03e53-897d-4d0a-a330-00147e245a3a" providerId="ADAL" clId="{8C95CA16-D2CC-4C25-83C7-A2EA8A0E27D3}" dt="2022-01-07T20:05:59.993" v="3158" actId="20577"/>
          <ac:spMkLst>
            <pc:docMk/>
            <pc:sldMk cId="3276740261" sldId="304"/>
            <ac:spMk id="10" creationId="{6A0FCBE1-B475-412C-8A0A-9A9A9531AE67}"/>
          </ac:spMkLst>
        </pc:spChg>
        <pc:spChg chg="mod">
          <ac:chgData name="Lydia Tonkonow" userId="4fc03e53-897d-4d0a-a330-00147e245a3a" providerId="ADAL" clId="{8C95CA16-D2CC-4C25-83C7-A2EA8A0E27D3}" dt="2022-01-07T20:06:14.690" v="3161" actId="20577"/>
          <ac:spMkLst>
            <pc:docMk/>
            <pc:sldMk cId="3276740261" sldId="304"/>
            <ac:spMk id="17" creationId="{C5890B86-185C-4CB5-9DE0-45040AF52269}"/>
          </ac:spMkLst>
        </pc:spChg>
        <pc:picChg chg="del">
          <ac:chgData name="Lydia Tonkonow" userId="4fc03e53-897d-4d0a-a330-00147e245a3a" providerId="ADAL" clId="{8C95CA16-D2CC-4C25-83C7-A2EA8A0E27D3}" dt="2022-01-07T20:06:02.953" v="3159" actId="478"/>
          <ac:picMkLst>
            <pc:docMk/>
            <pc:sldMk cId="3276740261" sldId="304"/>
            <ac:picMk id="7" creationId="{E48392C3-C2E0-4903-BD2E-EA0E49C47CB0}"/>
          </ac:picMkLst>
        </pc:picChg>
        <pc:picChg chg="add mod modCrop">
          <ac:chgData name="Lydia Tonkonow" userId="4fc03e53-897d-4d0a-a330-00147e245a3a" providerId="ADAL" clId="{8C95CA16-D2CC-4C25-83C7-A2EA8A0E27D3}" dt="2022-01-07T20:07:21.731" v="3184" actId="1036"/>
          <ac:picMkLst>
            <pc:docMk/>
            <pc:sldMk cId="3276740261" sldId="304"/>
            <ac:picMk id="8" creationId="{559A5435-E9FB-4C59-B0D3-D316CDBC3CBF}"/>
          </ac:picMkLst>
        </pc:picChg>
      </pc:sldChg>
      <pc:sldChg chg="addSp modSp add mod">
        <pc:chgData name="Lydia Tonkonow" userId="4fc03e53-897d-4d0a-a330-00147e245a3a" providerId="ADAL" clId="{8C95CA16-D2CC-4C25-83C7-A2EA8A0E27D3}" dt="2022-01-07T21:18:43.122" v="4549" actId="27636"/>
        <pc:sldMkLst>
          <pc:docMk/>
          <pc:sldMk cId="53889474" sldId="305"/>
        </pc:sldMkLst>
        <pc:spChg chg="mod">
          <ac:chgData name="Lydia Tonkonow" userId="4fc03e53-897d-4d0a-a330-00147e245a3a" providerId="ADAL" clId="{8C95CA16-D2CC-4C25-83C7-A2EA8A0E27D3}" dt="2022-01-07T21:18:43.122" v="4549" actId="27636"/>
          <ac:spMkLst>
            <pc:docMk/>
            <pc:sldMk cId="53889474" sldId="305"/>
            <ac:spMk id="3" creationId="{7A2F3E76-EDD7-4DBC-99AC-704D0E8CC3BA}"/>
          </ac:spMkLst>
        </pc:spChg>
        <pc:spChg chg="mod">
          <ac:chgData name="Lydia Tonkonow" userId="4fc03e53-897d-4d0a-a330-00147e245a3a" providerId="ADAL" clId="{8C95CA16-D2CC-4C25-83C7-A2EA8A0E27D3}" dt="2022-01-07T20:08:01.981" v="3209" actId="20577"/>
          <ac:spMkLst>
            <pc:docMk/>
            <pc:sldMk cId="53889474" sldId="305"/>
            <ac:spMk id="10" creationId="{6A0FCBE1-B475-412C-8A0A-9A9A9531AE67}"/>
          </ac:spMkLst>
        </pc:spChg>
        <pc:spChg chg="mod">
          <ac:chgData name="Lydia Tonkonow" userId="4fc03e53-897d-4d0a-a330-00147e245a3a" providerId="ADAL" clId="{8C95CA16-D2CC-4C25-83C7-A2EA8A0E27D3}" dt="2022-01-07T20:08:52.523" v="3222" actId="1036"/>
          <ac:spMkLst>
            <pc:docMk/>
            <pc:sldMk cId="53889474" sldId="305"/>
            <ac:spMk id="17" creationId="{C5890B86-185C-4CB5-9DE0-45040AF52269}"/>
          </ac:spMkLst>
        </pc:spChg>
        <pc:picChg chg="add mod">
          <ac:chgData name="Lydia Tonkonow" userId="4fc03e53-897d-4d0a-a330-00147e245a3a" providerId="ADAL" clId="{8C95CA16-D2CC-4C25-83C7-A2EA8A0E27D3}" dt="2022-01-07T20:09:09.892" v="3226" actId="1036"/>
          <ac:picMkLst>
            <pc:docMk/>
            <pc:sldMk cId="53889474" sldId="305"/>
            <ac:picMk id="7" creationId="{C65F26DB-917A-4C01-BF18-EBCFA70A2CD8}"/>
          </ac:picMkLst>
        </pc:picChg>
        <pc:picChg chg="mod modCrop">
          <ac:chgData name="Lydia Tonkonow" userId="4fc03e53-897d-4d0a-a330-00147e245a3a" providerId="ADAL" clId="{8C95CA16-D2CC-4C25-83C7-A2EA8A0E27D3}" dt="2022-01-07T20:08:31.878" v="3211" actId="732"/>
          <ac:picMkLst>
            <pc:docMk/>
            <pc:sldMk cId="53889474" sldId="305"/>
            <ac:picMk id="8" creationId="{559A5435-E9FB-4C59-B0D3-D316CDBC3CBF}"/>
          </ac:picMkLst>
        </pc:picChg>
      </pc:sldChg>
      <pc:sldChg chg="addSp delSp modSp add mod">
        <pc:chgData name="Lydia Tonkonow" userId="4fc03e53-897d-4d0a-a330-00147e245a3a" providerId="ADAL" clId="{8C95CA16-D2CC-4C25-83C7-A2EA8A0E27D3}" dt="2022-01-07T21:18:43.125" v="4550" actId="27636"/>
        <pc:sldMkLst>
          <pc:docMk/>
          <pc:sldMk cId="374956443" sldId="306"/>
        </pc:sldMkLst>
        <pc:spChg chg="mod">
          <ac:chgData name="Lydia Tonkonow" userId="4fc03e53-897d-4d0a-a330-00147e245a3a" providerId="ADAL" clId="{8C95CA16-D2CC-4C25-83C7-A2EA8A0E27D3}" dt="2022-01-07T21:18:43.125" v="4550" actId="27636"/>
          <ac:spMkLst>
            <pc:docMk/>
            <pc:sldMk cId="374956443" sldId="306"/>
            <ac:spMk id="3" creationId="{7A2F3E76-EDD7-4DBC-99AC-704D0E8CC3BA}"/>
          </ac:spMkLst>
        </pc:spChg>
        <pc:spChg chg="mod">
          <ac:chgData name="Lydia Tonkonow" userId="4fc03e53-897d-4d0a-a330-00147e245a3a" providerId="ADAL" clId="{8C95CA16-D2CC-4C25-83C7-A2EA8A0E27D3}" dt="2022-01-07T20:11:08.657" v="3276" actId="207"/>
          <ac:spMkLst>
            <pc:docMk/>
            <pc:sldMk cId="374956443" sldId="306"/>
            <ac:spMk id="4" creationId="{2825B5E1-4D18-4A05-A59E-52F0411010FC}"/>
          </ac:spMkLst>
        </pc:spChg>
        <pc:spChg chg="mod">
          <ac:chgData name="Lydia Tonkonow" userId="4fc03e53-897d-4d0a-a330-00147e245a3a" providerId="ADAL" clId="{8C95CA16-D2CC-4C25-83C7-A2EA8A0E27D3}" dt="2022-01-07T20:10:00.776" v="3269" actId="207"/>
          <ac:spMkLst>
            <pc:docMk/>
            <pc:sldMk cId="374956443" sldId="306"/>
            <ac:spMk id="5" creationId="{DB8B4034-10E4-434E-BC4B-0C9A46EDAD8B}"/>
          </ac:spMkLst>
        </pc:spChg>
        <pc:spChg chg="mod">
          <ac:chgData name="Lydia Tonkonow" userId="4fc03e53-897d-4d0a-a330-00147e245a3a" providerId="ADAL" clId="{8C95CA16-D2CC-4C25-83C7-A2EA8A0E27D3}" dt="2022-01-07T20:09:50.271" v="3267" actId="20577"/>
          <ac:spMkLst>
            <pc:docMk/>
            <pc:sldMk cId="374956443" sldId="306"/>
            <ac:spMk id="10" creationId="{6A0FCBE1-B475-412C-8A0A-9A9A9531AE67}"/>
          </ac:spMkLst>
        </pc:spChg>
        <pc:picChg chg="del">
          <ac:chgData name="Lydia Tonkonow" userId="4fc03e53-897d-4d0a-a330-00147e245a3a" providerId="ADAL" clId="{8C95CA16-D2CC-4C25-83C7-A2EA8A0E27D3}" dt="2022-01-07T20:11:02.495" v="3274" actId="478"/>
          <ac:picMkLst>
            <pc:docMk/>
            <pc:sldMk cId="374956443" sldId="306"/>
            <ac:picMk id="6" creationId="{31A64BFF-318B-45B1-A0F8-E9A29C41497C}"/>
          </ac:picMkLst>
        </pc:picChg>
        <pc:picChg chg="add mod">
          <ac:chgData name="Lydia Tonkonow" userId="4fc03e53-897d-4d0a-a330-00147e245a3a" providerId="ADAL" clId="{8C95CA16-D2CC-4C25-83C7-A2EA8A0E27D3}" dt="2022-01-07T20:11:33.596" v="3281" actId="1076"/>
          <ac:picMkLst>
            <pc:docMk/>
            <pc:sldMk cId="374956443" sldId="306"/>
            <ac:picMk id="7" creationId="{B80CFEAA-B121-4CC2-BDC2-DEEE488F61E1}"/>
          </ac:picMkLst>
        </pc:picChg>
        <pc:picChg chg="del">
          <ac:chgData name="Lydia Tonkonow" userId="4fc03e53-897d-4d0a-a330-00147e245a3a" providerId="ADAL" clId="{8C95CA16-D2CC-4C25-83C7-A2EA8A0E27D3}" dt="2022-01-07T20:09:54.454" v="3268" actId="478"/>
          <ac:picMkLst>
            <pc:docMk/>
            <pc:sldMk cId="374956443" sldId="306"/>
            <ac:picMk id="9" creationId="{BABF266B-5514-4053-98BC-6A3A5C60018C}"/>
          </ac:picMkLst>
        </pc:picChg>
        <pc:picChg chg="add mod">
          <ac:chgData name="Lydia Tonkonow" userId="4fc03e53-897d-4d0a-a330-00147e245a3a" providerId="ADAL" clId="{8C95CA16-D2CC-4C25-83C7-A2EA8A0E27D3}" dt="2022-01-07T20:12:07.046" v="3285" actId="14100"/>
          <ac:picMkLst>
            <pc:docMk/>
            <pc:sldMk cId="374956443" sldId="306"/>
            <ac:picMk id="11" creationId="{B9EE908C-07C6-4E81-8CD7-62675F68DA7F}"/>
          </ac:picMkLst>
        </pc:picChg>
        <pc:picChg chg="add del">
          <ac:chgData name="Lydia Tonkonow" userId="4fc03e53-897d-4d0a-a330-00147e245a3a" providerId="ADAL" clId="{8C95CA16-D2CC-4C25-83C7-A2EA8A0E27D3}" dt="2022-01-07T20:12:21.177" v="3287" actId="22"/>
          <ac:picMkLst>
            <pc:docMk/>
            <pc:sldMk cId="374956443" sldId="306"/>
            <ac:picMk id="15" creationId="{ECDD670D-97ED-44AE-B88C-493B10A92DCA}"/>
          </ac:picMkLst>
        </pc:picChg>
        <pc:cxnChg chg="mod">
          <ac:chgData name="Lydia Tonkonow" userId="4fc03e53-897d-4d0a-a330-00147e245a3a" providerId="ADAL" clId="{8C95CA16-D2CC-4C25-83C7-A2EA8A0E27D3}" dt="2022-01-07T20:10:57.781" v="3273" actId="208"/>
          <ac:cxnSpMkLst>
            <pc:docMk/>
            <pc:sldMk cId="374956443" sldId="306"/>
            <ac:cxnSpMk id="16" creationId="{A1B01742-1B1A-41F1-B456-34605E8482C5}"/>
          </ac:cxnSpMkLst>
        </pc:cxnChg>
        <pc:cxnChg chg="mod">
          <ac:chgData name="Lydia Tonkonow" userId="4fc03e53-897d-4d0a-a330-00147e245a3a" providerId="ADAL" clId="{8C95CA16-D2CC-4C25-83C7-A2EA8A0E27D3}" dt="2022-01-07T20:10:57.781" v="3273" actId="208"/>
          <ac:cxnSpMkLst>
            <pc:docMk/>
            <pc:sldMk cId="374956443" sldId="306"/>
            <ac:cxnSpMk id="18" creationId="{85CCDE23-1605-429E-9694-88786A39FBA9}"/>
          </ac:cxnSpMkLst>
        </pc:cxnChg>
        <pc:cxnChg chg="mod">
          <ac:chgData name="Lydia Tonkonow" userId="4fc03e53-897d-4d0a-a330-00147e245a3a" providerId="ADAL" clId="{8C95CA16-D2CC-4C25-83C7-A2EA8A0E27D3}" dt="2022-01-07T20:10:57.781" v="3273" actId="208"/>
          <ac:cxnSpMkLst>
            <pc:docMk/>
            <pc:sldMk cId="374956443" sldId="306"/>
            <ac:cxnSpMk id="23" creationId="{1372CA5B-343A-453E-A61F-BB2EAF236D58}"/>
          </ac:cxnSpMkLst>
        </pc:cxnChg>
        <pc:cxnChg chg="mod">
          <ac:chgData name="Lydia Tonkonow" userId="4fc03e53-897d-4d0a-a330-00147e245a3a" providerId="ADAL" clId="{8C95CA16-D2CC-4C25-83C7-A2EA8A0E27D3}" dt="2022-01-07T20:10:57.781" v="3273" actId="208"/>
          <ac:cxnSpMkLst>
            <pc:docMk/>
            <pc:sldMk cId="374956443" sldId="306"/>
            <ac:cxnSpMk id="25" creationId="{FF354C68-79A6-426A-BA2C-28F9AECCB8CE}"/>
          </ac:cxnSpMkLst>
        </pc:cxnChg>
      </pc:sldChg>
      <pc:sldChg chg="addSp delSp modSp add mod">
        <pc:chgData name="Lydia Tonkonow" userId="4fc03e53-897d-4d0a-a330-00147e245a3a" providerId="ADAL" clId="{8C95CA16-D2CC-4C25-83C7-A2EA8A0E27D3}" dt="2022-01-07T21:18:43.128" v="4551" actId="27636"/>
        <pc:sldMkLst>
          <pc:docMk/>
          <pc:sldMk cId="1055631927" sldId="307"/>
        </pc:sldMkLst>
        <pc:spChg chg="mod">
          <ac:chgData name="Lydia Tonkonow" userId="4fc03e53-897d-4d0a-a330-00147e245a3a" providerId="ADAL" clId="{8C95CA16-D2CC-4C25-83C7-A2EA8A0E27D3}" dt="2022-01-07T21:18:43.128" v="4551" actId="27636"/>
          <ac:spMkLst>
            <pc:docMk/>
            <pc:sldMk cId="1055631927" sldId="307"/>
            <ac:spMk id="3" creationId="{7A2F3E76-EDD7-4DBC-99AC-704D0E8CC3BA}"/>
          </ac:spMkLst>
        </pc:spChg>
        <pc:spChg chg="mod">
          <ac:chgData name="Lydia Tonkonow" userId="4fc03e53-897d-4d0a-a330-00147e245a3a" providerId="ADAL" clId="{8C95CA16-D2CC-4C25-83C7-A2EA8A0E27D3}" dt="2022-01-07T20:13:01.540" v="3298" actId="1076"/>
          <ac:spMkLst>
            <pc:docMk/>
            <pc:sldMk cId="1055631927" sldId="307"/>
            <ac:spMk id="10" creationId="{6A0FCBE1-B475-412C-8A0A-9A9A9531AE67}"/>
          </ac:spMkLst>
        </pc:spChg>
        <pc:spChg chg="add mod">
          <ac:chgData name="Lydia Tonkonow" userId="4fc03e53-897d-4d0a-a330-00147e245a3a" providerId="ADAL" clId="{8C95CA16-D2CC-4C25-83C7-A2EA8A0E27D3}" dt="2022-01-07T20:13:34.042" v="3316" actId="1036"/>
          <ac:spMkLst>
            <pc:docMk/>
            <pc:sldMk cId="1055631927" sldId="307"/>
            <ac:spMk id="17" creationId="{E8AA5F86-2C92-4FF5-8199-29867FC3ECAA}"/>
          </ac:spMkLst>
        </pc:spChg>
        <pc:picChg chg="add mod">
          <ac:chgData name="Lydia Tonkonow" userId="4fc03e53-897d-4d0a-a330-00147e245a3a" providerId="ADAL" clId="{8C95CA16-D2CC-4C25-83C7-A2EA8A0E27D3}" dt="2022-01-07T20:13:40.711" v="3320" actId="1038"/>
          <ac:picMkLst>
            <pc:docMk/>
            <pc:sldMk cId="1055631927" sldId="307"/>
            <ac:picMk id="6" creationId="{199848D4-1FDB-4B59-8B82-1A87F3366A61}"/>
          </ac:picMkLst>
        </pc:picChg>
        <pc:picChg chg="del">
          <ac:chgData name="Lydia Tonkonow" userId="4fc03e53-897d-4d0a-a330-00147e245a3a" providerId="ADAL" clId="{8C95CA16-D2CC-4C25-83C7-A2EA8A0E27D3}" dt="2022-01-07T20:12:38.684" v="3295" actId="478"/>
          <ac:picMkLst>
            <pc:docMk/>
            <pc:sldMk cId="1055631927" sldId="307"/>
            <ac:picMk id="11" creationId="{B9EE908C-07C6-4E81-8CD7-62675F68DA7F}"/>
          </ac:picMkLst>
        </pc:picChg>
      </pc:sldChg>
      <pc:sldChg chg="addSp delSp modSp add mod">
        <pc:chgData name="Lydia Tonkonow" userId="4fc03e53-897d-4d0a-a330-00147e245a3a" providerId="ADAL" clId="{8C95CA16-D2CC-4C25-83C7-A2EA8A0E27D3}" dt="2022-01-07T21:18:43.131" v="4552" actId="27636"/>
        <pc:sldMkLst>
          <pc:docMk/>
          <pc:sldMk cId="82565959" sldId="308"/>
        </pc:sldMkLst>
        <pc:spChg chg="mod">
          <ac:chgData name="Lydia Tonkonow" userId="4fc03e53-897d-4d0a-a330-00147e245a3a" providerId="ADAL" clId="{8C95CA16-D2CC-4C25-83C7-A2EA8A0E27D3}" dt="2022-01-07T21:18:43.131" v="4552" actId="27636"/>
          <ac:spMkLst>
            <pc:docMk/>
            <pc:sldMk cId="82565959" sldId="308"/>
            <ac:spMk id="3" creationId="{7A2F3E76-EDD7-4DBC-99AC-704D0E8CC3BA}"/>
          </ac:spMkLst>
        </pc:spChg>
        <pc:spChg chg="mod">
          <ac:chgData name="Lydia Tonkonow" userId="4fc03e53-897d-4d0a-a330-00147e245a3a" providerId="ADAL" clId="{8C95CA16-D2CC-4C25-83C7-A2EA8A0E27D3}" dt="2022-01-07T20:15:09.655" v="3343" actId="1036"/>
          <ac:spMkLst>
            <pc:docMk/>
            <pc:sldMk cId="82565959" sldId="308"/>
            <ac:spMk id="10" creationId="{6A0FCBE1-B475-412C-8A0A-9A9A9531AE67}"/>
          </ac:spMkLst>
        </pc:spChg>
        <pc:spChg chg="mod">
          <ac:chgData name="Lydia Tonkonow" userId="4fc03e53-897d-4d0a-a330-00147e245a3a" providerId="ADAL" clId="{8C95CA16-D2CC-4C25-83C7-A2EA8A0E27D3}" dt="2022-01-07T20:15:14.475" v="3359" actId="1035"/>
          <ac:spMkLst>
            <pc:docMk/>
            <pc:sldMk cId="82565959" sldId="308"/>
            <ac:spMk id="17" creationId="{E8AA5F86-2C92-4FF5-8199-29867FC3ECAA}"/>
          </ac:spMkLst>
        </pc:spChg>
        <pc:picChg chg="del">
          <ac:chgData name="Lydia Tonkonow" userId="4fc03e53-897d-4d0a-a330-00147e245a3a" providerId="ADAL" clId="{8C95CA16-D2CC-4C25-83C7-A2EA8A0E27D3}" dt="2022-01-07T20:14:16.948" v="3327" actId="478"/>
          <ac:picMkLst>
            <pc:docMk/>
            <pc:sldMk cId="82565959" sldId="308"/>
            <ac:picMk id="6" creationId="{199848D4-1FDB-4B59-8B82-1A87F3366A61}"/>
          </ac:picMkLst>
        </pc:picChg>
        <pc:picChg chg="add mod">
          <ac:chgData name="Lydia Tonkonow" userId="4fc03e53-897d-4d0a-a330-00147e245a3a" providerId="ADAL" clId="{8C95CA16-D2CC-4C25-83C7-A2EA8A0E27D3}" dt="2022-01-07T20:15:09.655" v="3343" actId="1036"/>
          <ac:picMkLst>
            <pc:docMk/>
            <pc:sldMk cId="82565959" sldId="308"/>
            <ac:picMk id="8" creationId="{36901166-516F-4184-B82F-026A59787F8C}"/>
          </ac:picMkLst>
        </pc:picChg>
      </pc:sldChg>
      <pc:sldChg chg="addSp modSp add mod">
        <pc:chgData name="Lydia Tonkonow" userId="4fc03e53-897d-4d0a-a330-00147e245a3a" providerId="ADAL" clId="{8C95CA16-D2CC-4C25-83C7-A2EA8A0E27D3}" dt="2022-01-07T21:18:43.136" v="4553" actId="27636"/>
        <pc:sldMkLst>
          <pc:docMk/>
          <pc:sldMk cId="510765152" sldId="309"/>
        </pc:sldMkLst>
        <pc:spChg chg="mod">
          <ac:chgData name="Lydia Tonkonow" userId="4fc03e53-897d-4d0a-a330-00147e245a3a" providerId="ADAL" clId="{8C95CA16-D2CC-4C25-83C7-A2EA8A0E27D3}" dt="2022-01-07T21:18:43.136" v="4553" actId="27636"/>
          <ac:spMkLst>
            <pc:docMk/>
            <pc:sldMk cId="510765152" sldId="309"/>
            <ac:spMk id="3" creationId="{7A2F3E76-EDD7-4DBC-99AC-704D0E8CC3BA}"/>
          </ac:spMkLst>
        </pc:spChg>
        <pc:spChg chg="mod">
          <ac:chgData name="Lydia Tonkonow" userId="4fc03e53-897d-4d0a-a330-00147e245a3a" providerId="ADAL" clId="{8C95CA16-D2CC-4C25-83C7-A2EA8A0E27D3}" dt="2022-01-07T20:35:17.063" v="3407" actId="1036"/>
          <ac:spMkLst>
            <pc:docMk/>
            <pc:sldMk cId="510765152" sldId="309"/>
            <ac:spMk id="10" creationId="{6A0FCBE1-B475-412C-8A0A-9A9A9531AE67}"/>
          </ac:spMkLst>
        </pc:spChg>
        <pc:spChg chg="mod">
          <ac:chgData name="Lydia Tonkonow" userId="4fc03e53-897d-4d0a-a330-00147e245a3a" providerId="ADAL" clId="{8C95CA16-D2CC-4C25-83C7-A2EA8A0E27D3}" dt="2022-01-07T20:35:20.970" v="3428" actId="1036"/>
          <ac:spMkLst>
            <pc:docMk/>
            <pc:sldMk cId="510765152" sldId="309"/>
            <ac:spMk id="17" creationId="{E8AA5F86-2C92-4FF5-8199-29867FC3ECAA}"/>
          </ac:spMkLst>
        </pc:spChg>
        <pc:picChg chg="add mod">
          <ac:chgData name="Lydia Tonkonow" userId="4fc03e53-897d-4d0a-a330-00147e245a3a" providerId="ADAL" clId="{8C95CA16-D2CC-4C25-83C7-A2EA8A0E27D3}" dt="2022-01-07T20:35:13.537" v="3398" actId="1036"/>
          <ac:picMkLst>
            <pc:docMk/>
            <pc:sldMk cId="510765152" sldId="309"/>
            <ac:picMk id="6" creationId="{2BB19218-C174-4B58-801B-3232574E5788}"/>
          </ac:picMkLst>
        </pc:picChg>
        <pc:picChg chg="mod modCrop">
          <ac:chgData name="Lydia Tonkonow" userId="4fc03e53-897d-4d0a-a330-00147e245a3a" providerId="ADAL" clId="{8C95CA16-D2CC-4C25-83C7-A2EA8A0E27D3}" dt="2022-01-07T20:35:13.537" v="3398" actId="1036"/>
          <ac:picMkLst>
            <pc:docMk/>
            <pc:sldMk cId="510765152" sldId="309"/>
            <ac:picMk id="8" creationId="{36901166-516F-4184-B82F-026A59787F8C}"/>
          </ac:picMkLst>
        </pc:picChg>
      </pc:sldChg>
      <pc:sldChg chg="addSp delSp modSp add mod">
        <pc:chgData name="Lydia Tonkonow" userId="4fc03e53-897d-4d0a-a330-00147e245a3a" providerId="ADAL" clId="{8C95CA16-D2CC-4C25-83C7-A2EA8A0E27D3}" dt="2022-01-07T21:18:43.144" v="4554" actId="27636"/>
        <pc:sldMkLst>
          <pc:docMk/>
          <pc:sldMk cId="3168031006" sldId="310"/>
        </pc:sldMkLst>
        <pc:spChg chg="mod">
          <ac:chgData name="Lydia Tonkonow" userId="4fc03e53-897d-4d0a-a330-00147e245a3a" providerId="ADAL" clId="{8C95CA16-D2CC-4C25-83C7-A2EA8A0E27D3}" dt="2022-01-07T21:18:43.144" v="4554" actId="27636"/>
          <ac:spMkLst>
            <pc:docMk/>
            <pc:sldMk cId="3168031006" sldId="310"/>
            <ac:spMk id="3" creationId="{7A2F3E76-EDD7-4DBC-99AC-704D0E8CC3BA}"/>
          </ac:spMkLst>
        </pc:spChg>
        <pc:spChg chg="mod">
          <ac:chgData name="Lydia Tonkonow" userId="4fc03e53-897d-4d0a-a330-00147e245a3a" providerId="ADAL" clId="{8C95CA16-D2CC-4C25-83C7-A2EA8A0E27D3}" dt="2022-01-07T20:37:28.795" v="3451" actId="1036"/>
          <ac:spMkLst>
            <pc:docMk/>
            <pc:sldMk cId="3168031006" sldId="310"/>
            <ac:spMk id="10" creationId="{6A0FCBE1-B475-412C-8A0A-9A9A9531AE67}"/>
          </ac:spMkLst>
        </pc:spChg>
        <pc:spChg chg="del">
          <ac:chgData name="Lydia Tonkonow" userId="4fc03e53-897d-4d0a-a330-00147e245a3a" providerId="ADAL" clId="{8C95CA16-D2CC-4C25-83C7-A2EA8A0E27D3}" dt="2022-01-07T20:37:24.538" v="3439" actId="478"/>
          <ac:spMkLst>
            <pc:docMk/>
            <pc:sldMk cId="3168031006" sldId="310"/>
            <ac:spMk id="17" creationId="{E8AA5F86-2C92-4FF5-8199-29867FC3ECAA}"/>
          </ac:spMkLst>
        </pc:spChg>
        <pc:picChg chg="add mod">
          <ac:chgData name="Lydia Tonkonow" userId="4fc03e53-897d-4d0a-a330-00147e245a3a" providerId="ADAL" clId="{8C95CA16-D2CC-4C25-83C7-A2EA8A0E27D3}" dt="2022-01-07T20:37:31.645" v="3459" actId="1036"/>
          <ac:picMkLst>
            <pc:docMk/>
            <pc:sldMk cId="3168031006" sldId="310"/>
            <ac:picMk id="6" creationId="{671469EB-9B0D-48B0-90D2-276BDAC711BC}"/>
          </ac:picMkLst>
        </pc:picChg>
        <pc:picChg chg="del">
          <ac:chgData name="Lydia Tonkonow" userId="4fc03e53-897d-4d0a-a330-00147e245a3a" providerId="ADAL" clId="{8C95CA16-D2CC-4C25-83C7-A2EA8A0E27D3}" dt="2022-01-07T20:37:00.100" v="3435" actId="478"/>
          <ac:picMkLst>
            <pc:docMk/>
            <pc:sldMk cId="3168031006" sldId="310"/>
            <ac:picMk id="8" creationId="{36901166-516F-4184-B82F-026A59787F8C}"/>
          </ac:picMkLst>
        </pc:picChg>
      </pc:sldChg>
      <pc:sldChg chg="addSp delSp modSp add mod">
        <pc:chgData name="Lydia Tonkonow" userId="4fc03e53-897d-4d0a-a330-00147e245a3a" providerId="ADAL" clId="{8C95CA16-D2CC-4C25-83C7-A2EA8A0E27D3}" dt="2022-01-07T21:18:43.146" v="4555" actId="27636"/>
        <pc:sldMkLst>
          <pc:docMk/>
          <pc:sldMk cId="1743219426" sldId="311"/>
        </pc:sldMkLst>
        <pc:spChg chg="mod">
          <ac:chgData name="Lydia Tonkonow" userId="4fc03e53-897d-4d0a-a330-00147e245a3a" providerId="ADAL" clId="{8C95CA16-D2CC-4C25-83C7-A2EA8A0E27D3}" dt="2022-01-07T21:18:43.146" v="4555" actId="27636"/>
          <ac:spMkLst>
            <pc:docMk/>
            <pc:sldMk cId="1743219426" sldId="311"/>
            <ac:spMk id="3" creationId="{7A2F3E76-EDD7-4DBC-99AC-704D0E8CC3BA}"/>
          </ac:spMkLst>
        </pc:spChg>
        <pc:spChg chg="mod">
          <ac:chgData name="Lydia Tonkonow" userId="4fc03e53-897d-4d0a-a330-00147e245a3a" providerId="ADAL" clId="{8C95CA16-D2CC-4C25-83C7-A2EA8A0E27D3}" dt="2022-01-07T20:41:18.295" v="3517" actId="1035"/>
          <ac:spMkLst>
            <pc:docMk/>
            <pc:sldMk cId="1743219426" sldId="311"/>
            <ac:spMk id="10" creationId="{6A0FCBE1-B475-412C-8A0A-9A9A9531AE67}"/>
          </ac:spMkLst>
        </pc:spChg>
        <pc:spChg chg="add mod">
          <ac:chgData name="Lydia Tonkonow" userId="4fc03e53-897d-4d0a-a330-00147e245a3a" providerId="ADAL" clId="{8C95CA16-D2CC-4C25-83C7-A2EA8A0E27D3}" dt="2022-01-07T20:41:08.016" v="3513" actId="1035"/>
          <ac:spMkLst>
            <pc:docMk/>
            <pc:sldMk cId="1743219426" sldId="311"/>
            <ac:spMk id="19" creationId="{13F3F1C0-816A-4B7C-B9B1-7E82C316DDBE}"/>
          </ac:spMkLst>
        </pc:spChg>
        <pc:picChg chg="del">
          <ac:chgData name="Lydia Tonkonow" userId="4fc03e53-897d-4d0a-a330-00147e245a3a" providerId="ADAL" clId="{8C95CA16-D2CC-4C25-83C7-A2EA8A0E27D3}" dt="2022-01-07T20:38:21.394" v="3489" actId="478"/>
          <ac:picMkLst>
            <pc:docMk/>
            <pc:sldMk cId="1743219426" sldId="311"/>
            <ac:picMk id="6" creationId="{671469EB-9B0D-48B0-90D2-276BDAC711BC}"/>
          </ac:picMkLst>
        </pc:picChg>
        <pc:picChg chg="add del mod">
          <ac:chgData name="Lydia Tonkonow" userId="4fc03e53-897d-4d0a-a330-00147e245a3a" providerId="ADAL" clId="{8C95CA16-D2CC-4C25-83C7-A2EA8A0E27D3}" dt="2022-01-07T20:39:58.746" v="3494" actId="478"/>
          <ac:picMkLst>
            <pc:docMk/>
            <pc:sldMk cId="1743219426" sldId="311"/>
            <ac:picMk id="8" creationId="{ADEB649C-3794-432E-B37A-39C09F0206B8}"/>
          </ac:picMkLst>
        </pc:picChg>
        <pc:picChg chg="add mod">
          <ac:chgData name="Lydia Tonkonow" userId="4fc03e53-897d-4d0a-a330-00147e245a3a" providerId="ADAL" clId="{8C95CA16-D2CC-4C25-83C7-A2EA8A0E27D3}" dt="2022-01-07T20:40:42.820" v="3500" actId="1076"/>
          <ac:picMkLst>
            <pc:docMk/>
            <pc:sldMk cId="1743219426" sldId="311"/>
            <ac:picMk id="11" creationId="{BAADD472-095A-4F56-93EB-9699D2309FF3}"/>
          </ac:picMkLst>
        </pc:picChg>
        <pc:picChg chg="mod">
          <ac:chgData name="Lydia Tonkonow" userId="4fc03e53-897d-4d0a-a330-00147e245a3a" providerId="ADAL" clId="{8C95CA16-D2CC-4C25-83C7-A2EA8A0E27D3}" dt="2022-01-07T20:40:45.783" v="3502" actId="1076"/>
          <ac:picMkLst>
            <pc:docMk/>
            <pc:sldMk cId="1743219426" sldId="311"/>
            <ac:picMk id="14" creationId="{327CAA7D-4545-43C5-9E25-293C3D0EFF75}"/>
          </ac:picMkLst>
        </pc:picChg>
      </pc:sldChg>
      <pc:sldChg chg="addSp modSp add mod">
        <pc:chgData name="Lydia Tonkonow" userId="4fc03e53-897d-4d0a-a330-00147e245a3a" providerId="ADAL" clId="{8C95CA16-D2CC-4C25-83C7-A2EA8A0E27D3}" dt="2022-01-07T21:18:43.150" v="4556" actId="27636"/>
        <pc:sldMkLst>
          <pc:docMk/>
          <pc:sldMk cId="4087060880" sldId="312"/>
        </pc:sldMkLst>
        <pc:spChg chg="mod">
          <ac:chgData name="Lydia Tonkonow" userId="4fc03e53-897d-4d0a-a330-00147e245a3a" providerId="ADAL" clId="{8C95CA16-D2CC-4C25-83C7-A2EA8A0E27D3}" dt="2022-01-07T21:18:43.150" v="4556" actId="27636"/>
          <ac:spMkLst>
            <pc:docMk/>
            <pc:sldMk cId="4087060880" sldId="312"/>
            <ac:spMk id="3" creationId="{7A2F3E76-EDD7-4DBC-99AC-704D0E8CC3BA}"/>
          </ac:spMkLst>
        </pc:spChg>
        <pc:spChg chg="mod">
          <ac:chgData name="Lydia Tonkonow" userId="4fc03e53-897d-4d0a-a330-00147e245a3a" providerId="ADAL" clId="{8C95CA16-D2CC-4C25-83C7-A2EA8A0E27D3}" dt="2022-01-07T20:42:55.313" v="3541" actId="20577"/>
          <ac:spMkLst>
            <pc:docMk/>
            <pc:sldMk cId="4087060880" sldId="312"/>
            <ac:spMk id="10" creationId="{6A0FCBE1-B475-412C-8A0A-9A9A9531AE67}"/>
          </ac:spMkLst>
        </pc:spChg>
        <pc:picChg chg="add mod ord modCrop">
          <ac:chgData name="Lydia Tonkonow" userId="4fc03e53-897d-4d0a-a330-00147e245a3a" providerId="ADAL" clId="{8C95CA16-D2CC-4C25-83C7-A2EA8A0E27D3}" dt="2022-01-07T20:42:36.258" v="3527" actId="732"/>
          <ac:picMkLst>
            <pc:docMk/>
            <pc:sldMk cId="4087060880" sldId="312"/>
            <ac:picMk id="6" creationId="{99D2604C-8550-4AFA-8B57-2ACABAFCE1CE}"/>
          </ac:picMkLst>
        </pc:picChg>
        <pc:picChg chg="mod modCrop">
          <ac:chgData name="Lydia Tonkonow" userId="4fc03e53-897d-4d0a-a330-00147e245a3a" providerId="ADAL" clId="{8C95CA16-D2CC-4C25-83C7-A2EA8A0E27D3}" dt="2022-01-07T20:42:04.833" v="3520" actId="732"/>
          <ac:picMkLst>
            <pc:docMk/>
            <pc:sldMk cId="4087060880" sldId="312"/>
            <ac:picMk id="11" creationId="{BAADD472-095A-4F56-93EB-9699D2309FF3}"/>
          </ac:picMkLst>
        </pc:picChg>
      </pc:sldChg>
      <pc:sldChg chg="addSp delSp modSp add mod">
        <pc:chgData name="Lydia Tonkonow" userId="4fc03e53-897d-4d0a-a330-00147e245a3a" providerId="ADAL" clId="{8C95CA16-D2CC-4C25-83C7-A2EA8A0E27D3}" dt="2022-01-07T21:18:43.158" v="4557" actId="27636"/>
        <pc:sldMkLst>
          <pc:docMk/>
          <pc:sldMk cId="2372221870" sldId="313"/>
        </pc:sldMkLst>
        <pc:spChg chg="mod">
          <ac:chgData name="Lydia Tonkonow" userId="4fc03e53-897d-4d0a-a330-00147e245a3a" providerId="ADAL" clId="{8C95CA16-D2CC-4C25-83C7-A2EA8A0E27D3}" dt="2022-01-07T21:18:43.158" v="4557" actId="27636"/>
          <ac:spMkLst>
            <pc:docMk/>
            <pc:sldMk cId="2372221870" sldId="313"/>
            <ac:spMk id="3" creationId="{7A2F3E76-EDD7-4DBC-99AC-704D0E8CC3BA}"/>
          </ac:spMkLst>
        </pc:spChg>
        <pc:spChg chg="mod">
          <ac:chgData name="Lydia Tonkonow" userId="4fc03e53-897d-4d0a-a330-00147e245a3a" providerId="ADAL" clId="{8C95CA16-D2CC-4C25-83C7-A2EA8A0E27D3}" dt="2022-01-07T20:43:45.794" v="3566" actId="1035"/>
          <ac:spMkLst>
            <pc:docMk/>
            <pc:sldMk cId="2372221870" sldId="313"/>
            <ac:spMk id="10" creationId="{6A0FCBE1-B475-412C-8A0A-9A9A9531AE67}"/>
          </ac:spMkLst>
        </pc:spChg>
        <pc:spChg chg="add mod">
          <ac:chgData name="Lydia Tonkonow" userId="4fc03e53-897d-4d0a-a330-00147e245a3a" providerId="ADAL" clId="{8C95CA16-D2CC-4C25-83C7-A2EA8A0E27D3}" dt="2022-01-07T20:44:10.313" v="3575"/>
          <ac:spMkLst>
            <pc:docMk/>
            <pc:sldMk cId="2372221870" sldId="313"/>
            <ac:spMk id="17" creationId="{FBB31684-BEA8-4F89-A703-EF87989F314C}"/>
          </ac:spMkLst>
        </pc:spChg>
        <pc:picChg chg="del">
          <ac:chgData name="Lydia Tonkonow" userId="4fc03e53-897d-4d0a-a330-00147e245a3a" providerId="ADAL" clId="{8C95CA16-D2CC-4C25-83C7-A2EA8A0E27D3}" dt="2022-01-07T20:43:23.093" v="3548" actId="478"/>
          <ac:picMkLst>
            <pc:docMk/>
            <pc:sldMk cId="2372221870" sldId="313"/>
            <ac:picMk id="6" creationId="{671469EB-9B0D-48B0-90D2-276BDAC711BC}"/>
          </ac:picMkLst>
        </pc:picChg>
        <pc:picChg chg="add mod">
          <ac:chgData name="Lydia Tonkonow" userId="4fc03e53-897d-4d0a-a330-00147e245a3a" providerId="ADAL" clId="{8C95CA16-D2CC-4C25-83C7-A2EA8A0E27D3}" dt="2022-01-07T20:43:50.074" v="3572" actId="14100"/>
          <ac:picMkLst>
            <pc:docMk/>
            <pc:sldMk cId="2372221870" sldId="313"/>
            <ac:picMk id="8" creationId="{2386E429-5254-4209-8BFE-E59075334280}"/>
          </ac:picMkLst>
        </pc:picChg>
      </pc:sldChg>
      <pc:sldChg chg="addSp delSp modSp add mod">
        <pc:chgData name="Lydia Tonkonow" userId="4fc03e53-897d-4d0a-a330-00147e245a3a" providerId="ADAL" clId="{8C95CA16-D2CC-4C25-83C7-A2EA8A0E27D3}" dt="2022-01-07T21:18:43.161" v="4558" actId="27636"/>
        <pc:sldMkLst>
          <pc:docMk/>
          <pc:sldMk cId="3718837356" sldId="314"/>
        </pc:sldMkLst>
        <pc:spChg chg="mod">
          <ac:chgData name="Lydia Tonkonow" userId="4fc03e53-897d-4d0a-a330-00147e245a3a" providerId="ADAL" clId="{8C95CA16-D2CC-4C25-83C7-A2EA8A0E27D3}" dt="2022-01-07T21:18:43.161" v="4558" actId="27636"/>
          <ac:spMkLst>
            <pc:docMk/>
            <pc:sldMk cId="3718837356" sldId="314"/>
            <ac:spMk id="3" creationId="{7A2F3E76-EDD7-4DBC-99AC-704D0E8CC3BA}"/>
          </ac:spMkLst>
        </pc:spChg>
        <pc:spChg chg="mod">
          <ac:chgData name="Lydia Tonkonow" userId="4fc03e53-897d-4d0a-a330-00147e245a3a" providerId="ADAL" clId="{8C95CA16-D2CC-4C25-83C7-A2EA8A0E27D3}" dt="2022-01-07T20:47:19.036" v="3630" actId="1035"/>
          <ac:spMkLst>
            <pc:docMk/>
            <pc:sldMk cId="3718837356" sldId="314"/>
            <ac:spMk id="10" creationId="{6A0FCBE1-B475-412C-8A0A-9A9A9531AE67}"/>
          </ac:spMkLst>
        </pc:spChg>
        <pc:spChg chg="mod">
          <ac:chgData name="Lydia Tonkonow" userId="4fc03e53-897d-4d0a-a330-00147e245a3a" providerId="ADAL" clId="{8C95CA16-D2CC-4C25-83C7-A2EA8A0E27D3}" dt="2022-01-07T20:47:13.646" v="3624" actId="1035"/>
          <ac:spMkLst>
            <pc:docMk/>
            <pc:sldMk cId="3718837356" sldId="314"/>
            <ac:spMk id="17" creationId="{FBB31684-BEA8-4F89-A703-EF87989F314C}"/>
          </ac:spMkLst>
        </pc:spChg>
        <pc:picChg chg="add mod">
          <ac:chgData name="Lydia Tonkonow" userId="4fc03e53-897d-4d0a-a330-00147e245a3a" providerId="ADAL" clId="{8C95CA16-D2CC-4C25-83C7-A2EA8A0E27D3}" dt="2022-01-07T20:47:09.203" v="3605" actId="1036"/>
          <ac:picMkLst>
            <pc:docMk/>
            <pc:sldMk cId="3718837356" sldId="314"/>
            <ac:picMk id="6" creationId="{0EBF4F06-B594-4968-A4BD-62D61E4C8D81}"/>
          </ac:picMkLst>
        </pc:picChg>
        <pc:picChg chg="del">
          <ac:chgData name="Lydia Tonkonow" userId="4fc03e53-897d-4d0a-a330-00147e245a3a" providerId="ADAL" clId="{8C95CA16-D2CC-4C25-83C7-A2EA8A0E27D3}" dt="2022-01-07T20:46:30.791" v="3583" actId="478"/>
          <ac:picMkLst>
            <pc:docMk/>
            <pc:sldMk cId="3718837356" sldId="314"/>
            <ac:picMk id="8" creationId="{2386E429-5254-4209-8BFE-E59075334280}"/>
          </ac:picMkLst>
        </pc:picChg>
      </pc:sldChg>
      <pc:sldChg chg="addSp delSp modSp add mod">
        <pc:chgData name="Lydia Tonkonow" userId="4fc03e53-897d-4d0a-a330-00147e245a3a" providerId="ADAL" clId="{8C95CA16-D2CC-4C25-83C7-A2EA8A0E27D3}" dt="2022-01-07T21:18:43.165" v="4559" actId="27636"/>
        <pc:sldMkLst>
          <pc:docMk/>
          <pc:sldMk cId="3905502522" sldId="315"/>
        </pc:sldMkLst>
        <pc:spChg chg="mod">
          <ac:chgData name="Lydia Tonkonow" userId="4fc03e53-897d-4d0a-a330-00147e245a3a" providerId="ADAL" clId="{8C95CA16-D2CC-4C25-83C7-A2EA8A0E27D3}" dt="2022-01-07T21:18:43.165" v="4559" actId="27636"/>
          <ac:spMkLst>
            <pc:docMk/>
            <pc:sldMk cId="3905502522" sldId="315"/>
            <ac:spMk id="3" creationId="{7A2F3E76-EDD7-4DBC-99AC-704D0E8CC3BA}"/>
          </ac:spMkLst>
        </pc:spChg>
        <pc:spChg chg="mod">
          <ac:chgData name="Lydia Tonkonow" userId="4fc03e53-897d-4d0a-a330-00147e245a3a" providerId="ADAL" clId="{8C95CA16-D2CC-4C25-83C7-A2EA8A0E27D3}" dt="2022-01-07T20:49:29.523" v="3678" actId="1036"/>
          <ac:spMkLst>
            <pc:docMk/>
            <pc:sldMk cId="3905502522" sldId="315"/>
            <ac:spMk id="10" creationId="{6A0FCBE1-B475-412C-8A0A-9A9A9531AE67}"/>
          </ac:spMkLst>
        </pc:spChg>
        <pc:spChg chg="mod">
          <ac:chgData name="Lydia Tonkonow" userId="4fc03e53-897d-4d0a-a330-00147e245a3a" providerId="ADAL" clId="{8C95CA16-D2CC-4C25-83C7-A2EA8A0E27D3}" dt="2022-01-07T20:49:00.981" v="3661" actId="1035"/>
          <ac:spMkLst>
            <pc:docMk/>
            <pc:sldMk cId="3905502522" sldId="315"/>
            <ac:spMk id="17" creationId="{FBB31684-BEA8-4F89-A703-EF87989F314C}"/>
          </ac:spMkLst>
        </pc:spChg>
        <pc:picChg chg="del">
          <ac:chgData name="Lydia Tonkonow" userId="4fc03e53-897d-4d0a-a330-00147e245a3a" providerId="ADAL" clId="{8C95CA16-D2CC-4C25-83C7-A2EA8A0E27D3}" dt="2022-01-07T20:48:41.296" v="3640" actId="478"/>
          <ac:picMkLst>
            <pc:docMk/>
            <pc:sldMk cId="3905502522" sldId="315"/>
            <ac:picMk id="6" creationId="{0EBF4F06-B594-4968-A4BD-62D61E4C8D81}"/>
          </ac:picMkLst>
        </pc:picChg>
        <pc:picChg chg="add mod">
          <ac:chgData name="Lydia Tonkonow" userId="4fc03e53-897d-4d0a-a330-00147e245a3a" providerId="ADAL" clId="{8C95CA16-D2CC-4C25-83C7-A2EA8A0E27D3}" dt="2022-01-07T20:49:29.523" v="3678" actId="1036"/>
          <ac:picMkLst>
            <pc:docMk/>
            <pc:sldMk cId="3905502522" sldId="315"/>
            <ac:picMk id="8" creationId="{8514FEAE-5E21-4EF6-BEC4-14224348607A}"/>
          </ac:picMkLst>
        </pc:picChg>
      </pc:sldChg>
      <pc:sldChg chg="addSp delSp modSp add mod">
        <pc:chgData name="Lydia Tonkonow" userId="4fc03e53-897d-4d0a-a330-00147e245a3a" providerId="ADAL" clId="{8C95CA16-D2CC-4C25-83C7-A2EA8A0E27D3}" dt="2022-01-07T21:18:43.172" v="4560" actId="27636"/>
        <pc:sldMkLst>
          <pc:docMk/>
          <pc:sldMk cId="2106303270" sldId="316"/>
        </pc:sldMkLst>
        <pc:spChg chg="mod">
          <ac:chgData name="Lydia Tonkonow" userId="4fc03e53-897d-4d0a-a330-00147e245a3a" providerId="ADAL" clId="{8C95CA16-D2CC-4C25-83C7-A2EA8A0E27D3}" dt="2022-01-07T21:18:43.172" v="4560" actId="27636"/>
          <ac:spMkLst>
            <pc:docMk/>
            <pc:sldMk cId="2106303270" sldId="316"/>
            <ac:spMk id="3" creationId="{7A2F3E76-EDD7-4DBC-99AC-704D0E8CC3BA}"/>
          </ac:spMkLst>
        </pc:spChg>
        <pc:spChg chg="mod">
          <ac:chgData name="Lydia Tonkonow" userId="4fc03e53-897d-4d0a-a330-00147e245a3a" providerId="ADAL" clId="{8C95CA16-D2CC-4C25-83C7-A2EA8A0E27D3}" dt="2022-01-07T20:50:42.115" v="3698" actId="1076"/>
          <ac:spMkLst>
            <pc:docMk/>
            <pc:sldMk cId="2106303270" sldId="316"/>
            <ac:spMk id="10" creationId="{6A0FCBE1-B475-412C-8A0A-9A9A9531AE67}"/>
          </ac:spMkLst>
        </pc:spChg>
        <pc:spChg chg="mod">
          <ac:chgData name="Lydia Tonkonow" userId="4fc03e53-897d-4d0a-a330-00147e245a3a" providerId="ADAL" clId="{8C95CA16-D2CC-4C25-83C7-A2EA8A0E27D3}" dt="2022-01-07T20:50:45.034" v="3699" actId="1076"/>
          <ac:spMkLst>
            <pc:docMk/>
            <pc:sldMk cId="2106303270" sldId="316"/>
            <ac:spMk id="17" creationId="{FBB31684-BEA8-4F89-A703-EF87989F314C}"/>
          </ac:spMkLst>
        </pc:spChg>
        <pc:picChg chg="add mod">
          <ac:chgData name="Lydia Tonkonow" userId="4fc03e53-897d-4d0a-a330-00147e245a3a" providerId="ADAL" clId="{8C95CA16-D2CC-4C25-83C7-A2EA8A0E27D3}" dt="2022-01-07T20:50:42.115" v="3698" actId="1076"/>
          <ac:picMkLst>
            <pc:docMk/>
            <pc:sldMk cId="2106303270" sldId="316"/>
            <ac:picMk id="6" creationId="{C8D5B964-ED94-4FE2-99F0-1F5476D85231}"/>
          </ac:picMkLst>
        </pc:picChg>
        <pc:picChg chg="del">
          <ac:chgData name="Lydia Tonkonow" userId="4fc03e53-897d-4d0a-a330-00147e245a3a" providerId="ADAL" clId="{8C95CA16-D2CC-4C25-83C7-A2EA8A0E27D3}" dt="2022-01-07T20:49:52.099" v="3685" actId="478"/>
          <ac:picMkLst>
            <pc:docMk/>
            <pc:sldMk cId="2106303270" sldId="316"/>
            <ac:picMk id="8" creationId="{8514FEAE-5E21-4EF6-BEC4-14224348607A}"/>
          </ac:picMkLst>
        </pc:picChg>
      </pc:sldChg>
      <pc:sldChg chg="addSp delSp modSp add mod">
        <pc:chgData name="Lydia Tonkonow" userId="4fc03e53-897d-4d0a-a330-00147e245a3a" providerId="ADAL" clId="{8C95CA16-D2CC-4C25-83C7-A2EA8A0E27D3}" dt="2022-01-07T21:18:43.178" v="4561" actId="27636"/>
        <pc:sldMkLst>
          <pc:docMk/>
          <pc:sldMk cId="3831110397" sldId="317"/>
        </pc:sldMkLst>
        <pc:spChg chg="mod">
          <ac:chgData name="Lydia Tonkonow" userId="4fc03e53-897d-4d0a-a330-00147e245a3a" providerId="ADAL" clId="{8C95CA16-D2CC-4C25-83C7-A2EA8A0E27D3}" dt="2022-01-07T21:18:43.178" v="4561" actId="27636"/>
          <ac:spMkLst>
            <pc:docMk/>
            <pc:sldMk cId="3831110397" sldId="317"/>
            <ac:spMk id="3" creationId="{7A2F3E76-EDD7-4DBC-99AC-704D0E8CC3BA}"/>
          </ac:spMkLst>
        </pc:spChg>
        <pc:spChg chg="mod">
          <ac:chgData name="Lydia Tonkonow" userId="4fc03e53-897d-4d0a-a330-00147e245a3a" providerId="ADAL" clId="{8C95CA16-D2CC-4C25-83C7-A2EA8A0E27D3}" dt="2022-01-07T20:51:45.315" v="3727" actId="1036"/>
          <ac:spMkLst>
            <pc:docMk/>
            <pc:sldMk cId="3831110397" sldId="317"/>
            <ac:spMk id="10" creationId="{6A0FCBE1-B475-412C-8A0A-9A9A9531AE67}"/>
          </ac:spMkLst>
        </pc:spChg>
        <pc:spChg chg="del">
          <ac:chgData name="Lydia Tonkonow" userId="4fc03e53-897d-4d0a-a330-00147e245a3a" providerId="ADAL" clId="{8C95CA16-D2CC-4C25-83C7-A2EA8A0E27D3}" dt="2022-01-07T20:51:17.984" v="3707" actId="478"/>
          <ac:spMkLst>
            <pc:docMk/>
            <pc:sldMk cId="3831110397" sldId="317"/>
            <ac:spMk id="17" creationId="{FBB31684-BEA8-4F89-A703-EF87989F314C}"/>
          </ac:spMkLst>
        </pc:spChg>
        <pc:picChg chg="del">
          <ac:chgData name="Lydia Tonkonow" userId="4fc03e53-897d-4d0a-a330-00147e245a3a" providerId="ADAL" clId="{8C95CA16-D2CC-4C25-83C7-A2EA8A0E27D3}" dt="2022-01-07T20:51:16.489" v="3706" actId="478"/>
          <ac:picMkLst>
            <pc:docMk/>
            <pc:sldMk cId="3831110397" sldId="317"/>
            <ac:picMk id="6" creationId="{C8D5B964-ED94-4FE2-99F0-1F5476D85231}"/>
          </ac:picMkLst>
        </pc:picChg>
        <pc:picChg chg="add mod">
          <ac:chgData name="Lydia Tonkonow" userId="4fc03e53-897d-4d0a-a330-00147e245a3a" providerId="ADAL" clId="{8C95CA16-D2CC-4C25-83C7-A2EA8A0E27D3}" dt="2022-01-07T20:51:43.605" v="3724" actId="1035"/>
          <ac:picMkLst>
            <pc:docMk/>
            <pc:sldMk cId="3831110397" sldId="317"/>
            <ac:picMk id="8" creationId="{F016C7D7-4509-4056-8260-96DCB1CED4D3}"/>
          </ac:picMkLst>
        </pc:picChg>
      </pc:sldChg>
      <pc:sldChg chg="addSp delSp modSp add mod">
        <pc:chgData name="Lydia Tonkonow" userId="4fc03e53-897d-4d0a-a330-00147e245a3a" providerId="ADAL" clId="{8C95CA16-D2CC-4C25-83C7-A2EA8A0E27D3}" dt="2022-01-07T21:18:43.183" v="4562" actId="27636"/>
        <pc:sldMkLst>
          <pc:docMk/>
          <pc:sldMk cId="1224942214" sldId="318"/>
        </pc:sldMkLst>
        <pc:spChg chg="mod">
          <ac:chgData name="Lydia Tonkonow" userId="4fc03e53-897d-4d0a-a330-00147e245a3a" providerId="ADAL" clId="{8C95CA16-D2CC-4C25-83C7-A2EA8A0E27D3}" dt="2022-01-07T21:18:43.183" v="4562" actId="27636"/>
          <ac:spMkLst>
            <pc:docMk/>
            <pc:sldMk cId="1224942214" sldId="318"/>
            <ac:spMk id="3" creationId="{7A2F3E76-EDD7-4DBC-99AC-704D0E8CC3BA}"/>
          </ac:spMkLst>
        </pc:spChg>
        <pc:spChg chg="mod">
          <ac:chgData name="Lydia Tonkonow" userId="4fc03e53-897d-4d0a-a330-00147e245a3a" providerId="ADAL" clId="{8C95CA16-D2CC-4C25-83C7-A2EA8A0E27D3}" dt="2022-01-07T20:53:11.445" v="3798" actId="1035"/>
          <ac:spMkLst>
            <pc:docMk/>
            <pc:sldMk cId="1224942214" sldId="318"/>
            <ac:spMk id="10" creationId="{6A0FCBE1-B475-412C-8A0A-9A9A9531AE67}"/>
          </ac:spMkLst>
        </pc:spChg>
        <pc:spChg chg="mod">
          <ac:chgData name="Lydia Tonkonow" userId="4fc03e53-897d-4d0a-a330-00147e245a3a" providerId="ADAL" clId="{8C95CA16-D2CC-4C25-83C7-A2EA8A0E27D3}" dt="2022-01-07T21:18:42.845" v="4499"/>
          <ac:spMkLst>
            <pc:docMk/>
            <pc:sldMk cId="1224942214" sldId="318"/>
            <ac:spMk id="17" creationId="{FBB31684-BEA8-4F89-A703-EF87989F314C}"/>
          </ac:spMkLst>
        </pc:spChg>
        <pc:picChg chg="del">
          <ac:chgData name="Lydia Tonkonow" userId="4fc03e53-897d-4d0a-a330-00147e245a3a" providerId="ADAL" clId="{8C95CA16-D2CC-4C25-83C7-A2EA8A0E27D3}" dt="2022-01-07T20:52:14.217" v="3752" actId="478"/>
          <ac:picMkLst>
            <pc:docMk/>
            <pc:sldMk cId="1224942214" sldId="318"/>
            <ac:picMk id="6" creationId="{C8D5B964-ED94-4FE2-99F0-1F5476D85231}"/>
          </ac:picMkLst>
        </pc:picChg>
        <pc:picChg chg="add mod">
          <ac:chgData name="Lydia Tonkonow" userId="4fc03e53-897d-4d0a-a330-00147e245a3a" providerId="ADAL" clId="{8C95CA16-D2CC-4C25-83C7-A2EA8A0E27D3}" dt="2022-01-07T20:53:13.006" v="3799" actId="1035"/>
          <ac:picMkLst>
            <pc:docMk/>
            <pc:sldMk cId="1224942214" sldId="318"/>
            <ac:picMk id="8" creationId="{8E0D1542-0E59-485A-BF78-F783608E0F00}"/>
          </ac:picMkLst>
        </pc:picChg>
      </pc:sldChg>
      <pc:sldChg chg="addSp delSp modSp add mod">
        <pc:chgData name="Lydia Tonkonow" userId="4fc03e53-897d-4d0a-a330-00147e245a3a" providerId="ADAL" clId="{8C95CA16-D2CC-4C25-83C7-A2EA8A0E27D3}" dt="2022-01-07T21:18:43.191" v="4563" actId="27636"/>
        <pc:sldMkLst>
          <pc:docMk/>
          <pc:sldMk cId="1817410123" sldId="319"/>
        </pc:sldMkLst>
        <pc:spChg chg="mod">
          <ac:chgData name="Lydia Tonkonow" userId="4fc03e53-897d-4d0a-a330-00147e245a3a" providerId="ADAL" clId="{8C95CA16-D2CC-4C25-83C7-A2EA8A0E27D3}" dt="2022-01-07T21:18:43.191" v="4563" actId="27636"/>
          <ac:spMkLst>
            <pc:docMk/>
            <pc:sldMk cId="1817410123" sldId="319"/>
            <ac:spMk id="3" creationId="{7A2F3E76-EDD7-4DBC-99AC-704D0E8CC3BA}"/>
          </ac:spMkLst>
        </pc:spChg>
        <pc:spChg chg="mod">
          <ac:chgData name="Lydia Tonkonow" userId="4fc03e53-897d-4d0a-a330-00147e245a3a" providerId="ADAL" clId="{8C95CA16-D2CC-4C25-83C7-A2EA8A0E27D3}" dt="2022-01-07T20:53:39.062" v="3803"/>
          <ac:spMkLst>
            <pc:docMk/>
            <pc:sldMk cId="1817410123" sldId="319"/>
            <ac:spMk id="10" creationId="{6A0FCBE1-B475-412C-8A0A-9A9A9531AE67}"/>
          </ac:spMkLst>
        </pc:spChg>
        <pc:spChg chg="del">
          <ac:chgData name="Lydia Tonkonow" userId="4fc03e53-897d-4d0a-a330-00147e245a3a" providerId="ADAL" clId="{8C95CA16-D2CC-4C25-83C7-A2EA8A0E27D3}" dt="2022-01-07T20:53:44.653" v="3805" actId="478"/>
          <ac:spMkLst>
            <pc:docMk/>
            <pc:sldMk cId="1817410123" sldId="319"/>
            <ac:spMk id="17" creationId="{FBB31684-BEA8-4F89-A703-EF87989F314C}"/>
          </ac:spMkLst>
        </pc:spChg>
        <pc:picChg chg="add mod">
          <ac:chgData name="Lydia Tonkonow" userId="4fc03e53-897d-4d0a-a330-00147e245a3a" providerId="ADAL" clId="{8C95CA16-D2CC-4C25-83C7-A2EA8A0E27D3}" dt="2022-01-07T20:54:12.505" v="3808" actId="14100"/>
          <ac:picMkLst>
            <pc:docMk/>
            <pc:sldMk cId="1817410123" sldId="319"/>
            <ac:picMk id="6" creationId="{AA0C277D-9EF1-4137-A210-809A54D9EBD5}"/>
          </ac:picMkLst>
        </pc:picChg>
        <pc:picChg chg="del">
          <ac:chgData name="Lydia Tonkonow" userId="4fc03e53-897d-4d0a-a330-00147e245a3a" providerId="ADAL" clId="{8C95CA16-D2CC-4C25-83C7-A2EA8A0E27D3}" dt="2022-01-07T20:53:41.972" v="3804" actId="478"/>
          <ac:picMkLst>
            <pc:docMk/>
            <pc:sldMk cId="1817410123" sldId="319"/>
            <ac:picMk id="8" creationId="{8E0D1542-0E59-485A-BF78-F783608E0F00}"/>
          </ac:picMkLst>
        </pc:picChg>
      </pc:sldChg>
      <pc:sldChg chg="addSp delSp modSp add mod">
        <pc:chgData name="Lydia Tonkonow" userId="4fc03e53-897d-4d0a-a330-00147e245a3a" providerId="ADAL" clId="{8C95CA16-D2CC-4C25-83C7-A2EA8A0E27D3}" dt="2022-01-07T21:18:43.195" v="4564" actId="27636"/>
        <pc:sldMkLst>
          <pc:docMk/>
          <pc:sldMk cId="2525483356" sldId="320"/>
        </pc:sldMkLst>
        <pc:spChg chg="mod">
          <ac:chgData name="Lydia Tonkonow" userId="4fc03e53-897d-4d0a-a330-00147e245a3a" providerId="ADAL" clId="{8C95CA16-D2CC-4C25-83C7-A2EA8A0E27D3}" dt="2022-01-07T21:18:43.195" v="4564" actId="27636"/>
          <ac:spMkLst>
            <pc:docMk/>
            <pc:sldMk cId="2525483356" sldId="320"/>
            <ac:spMk id="3" creationId="{7A2F3E76-EDD7-4DBC-99AC-704D0E8CC3BA}"/>
          </ac:spMkLst>
        </pc:spChg>
        <pc:spChg chg="mod">
          <ac:chgData name="Lydia Tonkonow" userId="4fc03e53-897d-4d0a-a330-00147e245a3a" providerId="ADAL" clId="{8C95CA16-D2CC-4C25-83C7-A2EA8A0E27D3}" dt="2022-01-07T20:55:32.873" v="3841" actId="207"/>
          <ac:spMkLst>
            <pc:docMk/>
            <pc:sldMk cId="2525483356" sldId="320"/>
            <ac:spMk id="4" creationId="{2825B5E1-4D18-4A05-A59E-52F0411010FC}"/>
          </ac:spMkLst>
        </pc:spChg>
        <pc:spChg chg="mod">
          <ac:chgData name="Lydia Tonkonow" userId="4fc03e53-897d-4d0a-a330-00147e245a3a" providerId="ADAL" clId="{8C95CA16-D2CC-4C25-83C7-A2EA8A0E27D3}" dt="2022-01-07T20:54:56.957" v="3837" actId="207"/>
          <ac:spMkLst>
            <pc:docMk/>
            <pc:sldMk cId="2525483356" sldId="320"/>
            <ac:spMk id="5" creationId="{DB8B4034-10E4-434E-BC4B-0C9A46EDAD8B}"/>
          </ac:spMkLst>
        </pc:spChg>
        <pc:spChg chg="mod">
          <ac:chgData name="Lydia Tonkonow" userId="4fc03e53-897d-4d0a-a330-00147e245a3a" providerId="ADAL" clId="{8C95CA16-D2CC-4C25-83C7-A2EA8A0E27D3}" dt="2022-01-07T20:56:47.120" v="3908" actId="1036"/>
          <ac:spMkLst>
            <pc:docMk/>
            <pc:sldMk cId="2525483356" sldId="320"/>
            <ac:spMk id="10" creationId="{6A0FCBE1-B475-412C-8A0A-9A9A9531AE67}"/>
          </ac:spMkLst>
        </pc:spChg>
        <pc:spChg chg="del">
          <ac:chgData name="Lydia Tonkonow" userId="4fc03e53-897d-4d0a-a330-00147e245a3a" providerId="ADAL" clId="{8C95CA16-D2CC-4C25-83C7-A2EA8A0E27D3}" dt="2022-01-07T20:56:23.456" v="3857" actId="478"/>
          <ac:spMkLst>
            <pc:docMk/>
            <pc:sldMk cId="2525483356" sldId="320"/>
            <ac:spMk id="17" creationId="{FBB31684-BEA8-4F89-A703-EF87989F314C}"/>
          </ac:spMkLst>
        </pc:spChg>
        <pc:picChg chg="del">
          <ac:chgData name="Lydia Tonkonow" userId="4fc03e53-897d-4d0a-a330-00147e245a3a" providerId="ADAL" clId="{8C95CA16-D2CC-4C25-83C7-A2EA8A0E27D3}" dt="2022-01-07T20:56:19.838" v="3856" actId="478"/>
          <ac:picMkLst>
            <pc:docMk/>
            <pc:sldMk cId="2525483356" sldId="320"/>
            <ac:picMk id="6" creationId="{C8D5B964-ED94-4FE2-99F0-1F5476D85231}"/>
          </ac:picMkLst>
        </pc:picChg>
        <pc:picChg chg="del">
          <ac:chgData name="Lydia Tonkonow" userId="4fc03e53-897d-4d0a-a330-00147e245a3a" providerId="ADAL" clId="{8C95CA16-D2CC-4C25-83C7-A2EA8A0E27D3}" dt="2022-01-07T20:55:35.036" v="3842" actId="478"/>
          <ac:picMkLst>
            <pc:docMk/>
            <pc:sldMk cId="2525483356" sldId="320"/>
            <ac:picMk id="7" creationId="{B80CFEAA-B121-4CC2-BDC2-DEEE488F61E1}"/>
          </ac:picMkLst>
        </pc:picChg>
        <pc:picChg chg="add mod">
          <ac:chgData name="Lydia Tonkonow" userId="4fc03e53-897d-4d0a-a330-00147e245a3a" providerId="ADAL" clId="{8C95CA16-D2CC-4C25-83C7-A2EA8A0E27D3}" dt="2022-01-07T20:55:59.729" v="3849" actId="1076"/>
          <ac:picMkLst>
            <pc:docMk/>
            <pc:sldMk cId="2525483356" sldId="320"/>
            <ac:picMk id="8" creationId="{06B022F5-6945-4E93-9717-7A4958EEA302}"/>
          </ac:picMkLst>
        </pc:picChg>
        <pc:picChg chg="add mod">
          <ac:chgData name="Lydia Tonkonow" userId="4fc03e53-897d-4d0a-a330-00147e245a3a" providerId="ADAL" clId="{8C95CA16-D2CC-4C25-83C7-A2EA8A0E27D3}" dt="2022-01-07T20:56:45.192" v="3892" actId="1035"/>
          <ac:picMkLst>
            <pc:docMk/>
            <pc:sldMk cId="2525483356" sldId="320"/>
            <ac:picMk id="11" creationId="{7B699A38-2812-4332-92C7-D76C89CAB5C1}"/>
          </ac:picMkLst>
        </pc:picChg>
        <pc:cxnChg chg="mod">
          <ac:chgData name="Lydia Tonkonow" userId="4fc03e53-897d-4d0a-a330-00147e245a3a" providerId="ADAL" clId="{8C95CA16-D2CC-4C25-83C7-A2EA8A0E27D3}" dt="2022-01-07T20:55:24.490" v="3839" actId="208"/>
          <ac:cxnSpMkLst>
            <pc:docMk/>
            <pc:sldMk cId="2525483356" sldId="320"/>
            <ac:cxnSpMk id="16" creationId="{A1B01742-1B1A-41F1-B456-34605E8482C5}"/>
          </ac:cxnSpMkLst>
        </pc:cxnChg>
        <pc:cxnChg chg="mod">
          <ac:chgData name="Lydia Tonkonow" userId="4fc03e53-897d-4d0a-a330-00147e245a3a" providerId="ADAL" clId="{8C95CA16-D2CC-4C25-83C7-A2EA8A0E27D3}" dt="2022-01-07T20:55:24.490" v="3839" actId="208"/>
          <ac:cxnSpMkLst>
            <pc:docMk/>
            <pc:sldMk cId="2525483356" sldId="320"/>
            <ac:cxnSpMk id="18" creationId="{85CCDE23-1605-429E-9694-88786A39FBA9}"/>
          </ac:cxnSpMkLst>
        </pc:cxnChg>
        <pc:cxnChg chg="mod">
          <ac:chgData name="Lydia Tonkonow" userId="4fc03e53-897d-4d0a-a330-00147e245a3a" providerId="ADAL" clId="{8C95CA16-D2CC-4C25-83C7-A2EA8A0E27D3}" dt="2022-01-07T20:55:24.490" v="3839" actId="208"/>
          <ac:cxnSpMkLst>
            <pc:docMk/>
            <pc:sldMk cId="2525483356" sldId="320"/>
            <ac:cxnSpMk id="23" creationId="{1372CA5B-343A-453E-A61F-BB2EAF236D58}"/>
          </ac:cxnSpMkLst>
        </pc:cxnChg>
        <pc:cxnChg chg="mod">
          <ac:chgData name="Lydia Tonkonow" userId="4fc03e53-897d-4d0a-a330-00147e245a3a" providerId="ADAL" clId="{8C95CA16-D2CC-4C25-83C7-A2EA8A0E27D3}" dt="2022-01-07T20:55:24.490" v="3839" actId="208"/>
          <ac:cxnSpMkLst>
            <pc:docMk/>
            <pc:sldMk cId="2525483356" sldId="320"/>
            <ac:cxnSpMk id="25" creationId="{FF354C68-79A6-426A-BA2C-28F9AECCB8CE}"/>
          </ac:cxnSpMkLst>
        </pc:cxnChg>
      </pc:sldChg>
      <pc:sldChg chg="addSp delSp modSp add mod">
        <pc:chgData name="Lydia Tonkonow" userId="4fc03e53-897d-4d0a-a330-00147e245a3a" providerId="ADAL" clId="{8C95CA16-D2CC-4C25-83C7-A2EA8A0E27D3}" dt="2022-01-07T21:18:43.199" v="4565" actId="27636"/>
        <pc:sldMkLst>
          <pc:docMk/>
          <pc:sldMk cId="4010155033" sldId="321"/>
        </pc:sldMkLst>
        <pc:spChg chg="mod">
          <ac:chgData name="Lydia Tonkonow" userId="4fc03e53-897d-4d0a-a330-00147e245a3a" providerId="ADAL" clId="{8C95CA16-D2CC-4C25-83C7-A2EA8A0E27D3}" dt="2022-01-07T21:18:43.199" v="4565" actId="27636"/>
          <ac:spMkLst>
            <pc:docMk/>
            <pc:sldMk cId="4010155033" sldId="321"/>
            <ac:spMk id="3" creationId="{7A2F3E76-EDD7-4DBC-99AC-704D0E8CC3BA}"/>
          </ac:spMkLst>
        </pc:spChg>
        <pc:spChg chg="mod">
          <ac:chgData name="Lydia Tonkonow" userId="4fc03e53-897d-4d0a-a330-00147e245a3a" providerId="ADAL" clId="{8C95CA16-D2CC-4C25-83C7-A2EA8A0E27D3}" dt="2022-01-07T20:57:34.509" v="3940" actId="1036"/>
          <ac:spMkLst>
            <pc:docMk/>
            <pc:sldMk cId="4010155033" sldId="321"/>
            <ac:spMk id="10" creationId="{6A0FCBE1-B475-412C-8A0A-9A9A9531AE67}"/>
          </ac:spMkLst>
        </pc:spChg>
        <pc:picChg chg="add mod">
          <ac:chgData name="Lydia Tonkonow" userId="4fc03e53-897d-4d0a-a330-00147e245a3a" providerId="ADAL" clId="{8C95CA16-D2CC-4C25-83C7-A2EA8A0E27D3}" dt="2022-01-07T20:57:34.509" v="3940" actId="1036"/>
          <ac:picMkLst>
            <pc:docMk/>
            <pc:sldMk cId="4010155033" sldId="321"/>
            <ac:picMk id="6" creationId="{D0B8C4FB-2A37-4F3B-A117-C6C54BEF60D4}"/>
          </ac:picMkLst>
        </pc:picChg>
        <pc:picChg chg="del">
          <ac:chgData name="Lydia Tonkonow" userId="4fc03e53-897d-4d0a-a330-00147e245a3a" providerId="ADAL" clId="{8C95CA16-D2CC-4C25-83C7-A2EA8A0E27D3}" dt="2022-01-07T20:57:10.138" v="3915" actId="478"/>
          <ac:picMkLst>
            <pc:docMk/>
            <pc:sldMk cId="4010155033" sldId="321"/>
            <ac:picMk id="11" creationId="{7B699A38-2812-4332-92C7-D76C89CAB5C1}"/>
          </ac:picMkLst>
        </pc:picChg>
      </pc:sldChg>
      <pc:sldChg chg="addSp delSp modSp add mod">
        <pc:chgData name="Lydia Tonkonow" userId="4fc03e53-897d-4d0a-a330-00147e245a3a" providerId="ADAL" clId="{8C95CA16-D2CC-4C25-83C7-A2EA8A0E27D3}" dt="2022-01-07T21:18:43.204" v="4566" actId="27636"/>
        <pc:sldMkLst>
          <pc:docMk/>
          <pc:sldMk cId="3751336870" sldId="322"/>
        </pc:sldMkLst>
        <pc:spChg chg="mod">
          <ac:chgData name="Lydia Tonkonow" userId="4fc03e53-897d-4d0a-a330-00147e245a3a" providerId="ADAL" clId="{8C95CA16-D2CC-4C25-83C7-A2EA8A0E27D3}" dt="2022-01-07T21:18:43.204" v="4566" actId="27636"/>
          <ac:spMkLst>
            <pc:docMk/>
            <pc:sldMk cId="3751336870" sldId="322"/>
            <ac:spMk id="3" creationId="{7A2F3E76-EDD7-4DBC-99AC-704D0E8CC3BA}"/>
          </ac:spMkLst>
        </pc:spChg>
        <pc:spChg chg="mod">
          <ac:chgData name="Lydia Tonkonow" userId="4fc03e53-897d-4d0a-a330-00147e245a3a" providerId="ADAL" clId="{8C95CA16-D2CC-4C25-83C7-A2EA8A0E27D3}" dt="2022-01-07T20:58:39.696" v="3961" actId="1035"/>
          <ac:spMkLst>
            <pc:docMk/>
            <pc:sldMk cId="3751336870" sldId="322"/>
            <ac:spMk id="10" creationId="{6A0FCBE1-B475-412C-8A0A-9A9A9531AE67}"/>
          </ac:spMkLst>
        </pc:spChg>
        <pc:picChg chg="add mod">
          <ac:chgData name="Lydia Tonkonow" userId="4fc03e53-897d-4d0a-a330-00147e245a3a" providerId="ADAL" clId="{8C95CA16-D2CC-4C25-83C7-A2EA8A0E27D3}" dt="2022-01-07T20:58:39.696" v="3961" actId="1035"/>
          <ac:picMkLst>
            <pc:docMk/>
            <pc:sldMk cId="3751336870" sldId="322"/>
            <ac:picMk id="6" creationId="{D89E6906-A674-41CC-9D5E-AC1E7271E31B}"/>
          </ac:picMkLst>
        </pc:picChg>
        <pc:picChg chg="del">
          <ac:chgData name="Lydia Tonkonow" userId="4fc03e53-897d-4d0a-a330-00147e245a3a" providerId="ADAL" clId="{8C95CA16-D2CC-4C25-83C7-A2EA8A0E27D3}" dt="2022-01-07T20:58:02.546" v="3947" actId="478"/>
          <ac:picMkLst>
            <pc:docMk/>
            <pc:sldMk cId="3751336870" sldId="322"/>
            <ac:picMk id="11" creationId="{7B699A38-2812-4332-92C7-D76C89CAB5C1}"/>
          </ac:picMkLst>
        </pc:picChg>
      </pc:sldChg>
      <pc:sldChg chg="addSp delSp modSp add mod">
        <pc:chgData name="Lydia Tonkonow" userId="4fc03e53-897d-4d0a-a330-00147e245a3a" providerId="ADAL" clId="{8C95CA16-D2CC-4C25-83C7-A2EA8A0E27D3}" dt="2022-01-07T21:18:43.207" v="4567" actId="27636"/>
        <pc:sldMkLst>
          <pc:docMk/>
          <pc:sldMk cId="790318514" sldId="323"/>
        </pc:sldMkLst>
        <pc:spChg chg="mod">
          <ac:chgData name="Lydia Tonkonow" userId="4fc03e53-897d-4d0a-a330-00147e245a3a" providerId="ADAL" clId="{8C95CA16-D2CC-4C25-83C7-A2EA8A0E27D3}" dt="2022-01-07T21:18:43.207" v="4567" actId="27636"/>
          <ac:spMkLst>
            <pc:docMk/>
            <pc:sldMk cId="790318514" sldId="323"/>
            <ac:spMk id="3" creationId="{7A2F3E76-EDD7-4DBC-99AC-704D0E8CC3BA}"/>
          </ac:spMkLst>
        </pc:spChg>
        <pc:spChg chg="mod">
          <ac:chgData name="Lydia Tonkonow" userId="4fc03e53-897d-4d0a-a330-00147e245a3a" providerId="ADAL" clId="{8C95CA16-D2CC-4C25-83C7-A2EA8A0E27D3}" dt="2022-01-07T20:59:09.599" v="3967" actId="20577"/>
          <ac:spMkLst>
            <pc:docMk/>
            <pc:sldMk cId="790318514" sldId="323"/>
            <ac:spMk id="10" creationId="{6A0FCBE1-B475-412C-8A0A-9A9A9531AE67}"/>
          </ac:spMkLst>
        </pc:spChg>
        <pc:spChg chg="add mod">
          <ac:chgData name="Lydia Tonkonow" userId="4fc03e53-897d-4d0a-a330-00147e245a3a" providerId="ADAL" clId="{8C95CA16-D2CC-4C25-83C7-A2EA8A0E27D3}" dt="2022-01-07T21:00:02.438" v="3984" actId="20577"/>
          <ac:spMkLst>
            <pc:docMk/>
            <pc:sldMk cId="790318514" sldId="323"/>
            <ac:spMk id="17" creationId="{FDB6AD06-9942-4363-9EE9-167DCC6C81A2}"/>
          </ac:spMkLst>
        </pc:spChg>
        <pc:picChg chg="del">
          <ac:chgData name="Lydia Tonkonow" userId="4fc03e53-897d-4d0a-a330-00147e245a3a" providerId="ADAL" clId="{8C95CA16-D2CC-4C25-83C7-A2EA8A0E27D3}" dt="2022-01-07T20:59:11.750" v="3968" actId="478"/>
          <ac:picMkLst>
            <pc:docMk/>
            <pc:sldMk cId="790318514" sldId="323"/>
            <ac:picMk id="6" creationId="{D89E6906-A674-41CC-9D5E-AC1E7271E31B}"/>
          </ac:picMkLst>
        </pc:picChg>
        <pc:picChg chg="add mod">
          <ac:chgData name="Lydia Tonkonow" userId="4fc03e53-897d-4d0a-a330-00147e245a3a" providerId="ADAL" clId="{8C95CA16-D2CC-4C25-83C7-A2EA8A0E27D3}" dt="2022-01-07T20:59:33.432" v="3977" actId="1036"/>
          <ac:picMkLst>
            <pc:docMk/>
            <pc:sldMk cId="790318514" sldId="323"/>
            <ac:picMk id="7" creationId="{C94B6EAA-A004-4D76-AD8F-9E0ABBDFD5DF}"/>
          </ac:picMkLst>
        </pc:picChg>
      </pc:sldChg>
      <pc:sldChg chg="addSp delSp modSp add mod">
        <pc:chgData name="Lydia Tonkonow" userId="4fc03e53-897d-4d0a-a330-00147e245a3a" providerId="ADAL" clId="{8C95CA16-D2CC-4C25-83C7-A2EA8A0E27D3}" dt="2022-01-07T21:18:43.211" v="4568" actId="27636"/>
        <pc:sldMkLst>
          <pc:docMk/>
          <pc:sldMk cId="3501889940" sldId="324"/>
        </pc:sldMkLst>
        <pc:spChg chg="mod">
          <ac:chgData name="Lydia Tonkonow" userId="4fc03e53-897d-4d0a-a330-00147e245a3a" providerId="ADAL" clId="{8C95CA16-D2CC-4C25-83C7-A2EA8A0E27D3}" dt="2022-01-07T21:18:43.211" v="4568" actId="27636"/>
          <ac:spMkLst>
            <pc:docMk/>
            <pc:sldMk cId="3501889940" sldId="324"/>
            <ac:spMk id="3" creationId="{7A2F3E76-EDD7-4DBC-99AC-704D0E8CC3BA}"/>
          </ac:spMkLst>
        </pc:spChg>
        <pc:spChg chg="mod">
          <ac:chgData name="Lydia Tonkonow" userId="4fc03e53-897d-4d0a-a330-00147e245a3a" providerId="ADAL" clId="{8C95CA16-D2CC-4C25-83C7-A2EA8A0E27D3}" dt="2022-01-07T21:01:09.914" v="4022" actId="1035"/>
          <ac:spMkLst>
            <pc:docMk/>
            <pc:sldMk cId="3501889940" sldId="324"/>
            <ac:spMk id="10" creationId="{6A0FCBE1-B475-412C-8A0A-9A9A9531AE67}"/>
          </ac:spMkLst>
        </pc:spChg>
        <pc:picChg chg="del">
          <ac:chgData name="Lydia Tonkonow" userId="4fc03e53-897d-4d0a-a330-00147e245a3a" providerId="ADAL" clId="{8C95CA16-D2CC-4C25-83C7-A2EA8A0E27D3}" dt="2022-01-07T21:00:31.987" v="3991" actId="478"/>
          <ac:picMkLst>
            <pc:docMk/>
            <pc:sldMk cId="3501889940" sldId="324"/>
            <ac:picMk id="6" creationId="{D89E6906-A674-41CC-9D5E-AC1E7271E31B}"/>
          </ac:picMkLst>
        </pc:picChg>
        <pc:picChg chg="add mod">
          <ac:chgData name="Lydia Tonkonow" userId="4fc03e53-897d-4d0a-a330-00147e245a3a" providerId="ADAL" clId="{8C95CA16-D2CC-4C25-83C7-A2EA8A0E27D3}" dt="2022-01-07T21:01:09.914" v="4022" actId="1035"/>
          <ac:picMkLst>
            <pc:docMk/>
            <pc:sldMk cId="3501889940" sldId="324"/>
            <ac:picMk id="7" creationId="{CD427AC6-1B32-4EE0-9982-3F7066C6B5C7}"/>
          </ac:picMkLst>
        </pc:picChg>
      </pc:sldChg>
      <pc:sldChg chg="addSp delSp modSp add mod">
        <pc:chgData name="Lydia Tonkonow" userId="4fc03e53-897d-4d0a-a330-00147e245a3a" providerId="ADAL" clId="{8C95CA16-D2CC-4C25-83C7-A2EA8A0E27D3}" dt="2022-01-07T21:18:43.214" v="4569" actId="27636"/>
        <pc:sldMkLst>
          <pc:docMk/>
          <pc:sldMk cId="3393230830" sldId="325"/>
        </pc:sldMkLst>
        <pc:spChg chg="mod">
          <ac:chgData name="Lydia Tonkonow" userId="4fc03e53-897d-4d0a-a330-00147e245a3a" providerId="ADAL" clId="{8C95CA16-D2CC-4C25-83C7-A2EA8A0E27D3}" dt="2022-01-07T21:18:43.214" v="4569" actId="27636"/>
          <ac:spMkLst>
            <pc:docMk/>
            <pc:sldMk cId="3393230830" sldId="325"/>
            <ac:spMk id="3" creationId="{7A2F3E76-EDD7-4DBC-99AC-704D0E8CC3BA}"/>
          </ac:spMkLst>
        </pc:spChg>
        <pc:spChg chg="mod">
          <ac:chgData name="Lydia Tonkonow" userId="4fc03e53-897d-4d0a-a330-00147e245a3a" providerId="ADAL" clId="{8C95CA16-D2CC-4C25-83C7-A2EA8A0E27D3}" dt="2022-01-07T21:02:32.907" v="4095" actId="1036"/>
          <ac:spMkLst>
            <pc:docMk/>
            <pc:sldMk cId="3393230830" sldId="325"/>
            <ac:spMk id="10" creationId="{6A0FCBE1-B475-412C-8A0A-9A9A9531AE67}"/>
          </ac:spMkLst>
        </pc:spChg>
        <pc:spChg chg="mod">
          <ac:chgData name="Lydia Tonkonow" userId="4fc03e53-897d-4d0a-a330-00147e245a3a" providerId="ADAL" clId="{8C95CA16-D2CC-4C25-83C7-A2EA8A0E27D3}" dt="2022-01-07T21:02:32.907" v="4095" actId="1036"/>
          <ac:spMkLst>
            <pc:docMk/>
            <pc:sldMk cId="3393230830" sldId="325"/>
            <ac:spMk id="17" creationId="{FDB6AD06-9942-4363-9EE9-167DCC6C81A2}"/>
          </ac:spMkLst>
        </pc:spChg>
        <pc:picChg chg="add mod">
          <ac:chgData name="Lydia Tonkonow" userId="4fc03e53-897d-4d0a-a330-00147e245a3a" providerId="ADAL" clId="{8C95CA16-D2CC-4C25-83C7-A2EA8A0E27D3}" dt="2022-01-07T21:02:32.907" v="4095" actId="1036"/>
          <ac:picMkLst>
            <pc:docMk/>
            <pc:sldMk cId="3393230830" sldId="325"/>
            <ac:picMk id="6" creationId="{68062C9E-D24E-4A6F-BF5B-43A48AA66409}"/>
          </ac:picMkLst>
        </pc:picChg>
        <pc:picChg chg="del">
          <ac:chgData name="Lydia Tonkonow" userId="4fc03e53-897d-4d0a-a330-00147e245a3a" providerId="ADAL" clId="{8C95CA16-D2CC-4C25-83C7-A2EA8A0E27D3}" dt="2022-01-07T21:01:39.963" v="4030" actId="478"/>
          <ac:picMkLst>
            <pc:docMk/>
            <pc:sldMk cId="3393230830" sldId="325"/>
            <ac:picMk id="7" creationId="{C94B6EAA-A004-4D76-AD8F-9E0ABBDFD5DF}"/>
          </ac:picMkLst>
        </pc:picChg>
      </pc:sldChg>
      <pc:sldChg chg="addSp delSp modSp add mod">
        <pc:chgData name="Lydia Tonkonow" userId="4fc03e53-897d-4d0a-a330-00147e245a3a" providerId="ADAL" clId="{8C95CA16-D2CC-4C25-83C7-A2EA8A0E27D3}" dt="2022-01-07T21:18:43.218" v="4570" actId="27636"/>
        <pc:sldMkLst>
          <pc:docMk/>
          <pc:sldMk cId="1851795506" sldId="326"/>
        </pc:sldMkLst>
        <pc:spChg chg="add mod">
          <ac:chgData name="Lydia Tonkonow" userId="4fc03e53-897d-4d0a-a330-00147e245a3a" providerId="ADAL" clId="{8C95CA16-D2CC-4C25-83C7-A2EA8A0E27D3}" dt="2022-01-07T21:06:53.626" v="4221" actId="1036"/>
          <ac:spMkLst>
            <pc:docMk/>
            <pc:sldMk cId="1851795506" sldId="326"/>
            <ac:spMk id="2" creationId="{11BAE514-A055-442C-A2E4-A4294ECE6DDE}"/>
          </ac:spMkLst>
        </pc:spChg>
        <pc:spChg chg="mod">
          <ac:chgData name="Lydia Tonkonow" userId="4fc03e53-897d-4d0a-a330-00147e245a3a" providerId="ADAL" clId="{8C95CA16-D2CC-4C25-83C7-A2EA8A0E27D3}" dt="2022-01-07T21:18:43.218" v="4570" actId="27636"/>
          <ac:spMkLst>
            <pc:docMk/>
            <pc:sldMk cId="1851795506" sldId="326"/>
            <ac:spMk id="3" creationId="{7A2F3E76-EDD7-4DBC-99AC-704D0E8CC3BA}"/>
          </ac:spMkLst>
        </pc:spChg>
        <pc:spChg chg="mod">
          <ac:chgData name="Lydia Tonkonow" userId="4fc03e53-897d-4d0a-a330-00147e245a3a" providerId="ADAL" clId="{8C95CA16-D2CC-4C25-83C7-A2EA8A0E27D3}" dt="2022-01-07T21:04:14.516" v="4146" actId="207"/>
          <ac:spMkLst>
            <pc:docMk/>
            <pc:sldMk cId="1851795506" sldId="326"/>
            <ac:spMk id="4" creationId="{2825B5E1-4D18-4A05-A59E-52F0411010FC}"/>
          </ac:spMkLst>
        </pc:spChg>
        <pc:spChg chg="mod">
          <ac:chgData name="Lydia Tonkonow" userId="4fc03e53-897d-4d0a-a330-00147e245a3a" providerId="ADAL" clId="{8C95CA16-D2CC-4C25-83C7-A2EA8A0E27D3}" dt="2022-01-07T21:03:32.627" v="4141" actId="207"/>
          <ac:spMkLst>
            <pc:docMk/>
            <pc:sldMk cId="1851795506" sldId="326"/>
            <ac:spMk id="5" creationId="{DB8B4034-10E4-434E-BC4B-0C9A46EDAD8B}"/>
          </ac:spMkLst>
        </pc:spChg>
        <pc:spChg chg="mod">
          <ac:chgData name="Lydia Tonkonow" userId="4fc03e53-897d-4d0a-a330-00147e245a3a" providerId="ADAL" clId="{8C95CA16-D2CC-4C25-83C7-A2EA8A0E27D3}" dt="2022-01-07T21:08:27.379" v="4283" actId="1035"/>
          <ac:spMkLst>
            <pc:docMk/>
            <pc:sldMk cId="1851795506" sldId="326"/>
            <ac:spMk id="10" creationId="{6A0FCBE1-B475-412C-8A0A-9A9A9531AE67}"/>
          </ac:spMkLst>
        </pc:spChg>
        <pc:spChg chg="mod">
          <ac:chgData name="Lydia Tonkonow" userId="4fc03e53-897d-4d0a-a330-00147e245a3a" providerId="ADAL" clId="{8C95CA16-D2CC-4C25-83C7-A2EA8A0E27D3}" dt="2022-01-07T21:08:10.494" v="4255" actId="20577"/>
          <ac:spMkLst>
            <pc:docMk/>
            <pc:sldMk cId="1851795506" sldId="326"/>
            <ac:spMk id="17" creationId="{0DA5E156-2E64-49E9-B52A-7772318586D8}"/>
          </ac:spMkLst>
        </pc:spChg>
        <pc:spChg chg="mod">
          <ac:chgData name="Lydia Tonkonow" userId="4fc03e53-897d-4d0a-a330-00147e245a3a" providerId="ADAL" clId="{8C95CA16-D2CC-4C25-83C7-A2EA8A0E27D3}" dt="2022-01-07T21:07:55.951" v="4242" actId="1076"/>
          <ac:spMkLst>
            <pc:docMk/>
            <pc:sldMk cId="1851795506" sldId="326"/>
            <ac:spMk id="19" creationId="{F37572A6-1427-49C8-889B-78A6BD5FF262}"/>
          </ac:spMkLst>
        </pc:spChg>
        <pc:spChg chg="mod">
          <ac:chgData name="Lydia Tonkonow" userId="4fc03e53-897d-4d0a-a330-00147e245a3a" providerId="ADAL" clId="{8C95CA16-D2CC-4C25-83C7-A2EA8A0E27D3}" dt="2022-01-07T21:07:51.680" v="4239" actId="1076"/>
          <ac:spMkLst>
            <pc:docMk/>
            <pc:sldMk cId="1851795506" sldId="326"/>
            <ac:spMk id="20" creationId="{34A323BB-232B-4F73-BBC4-5F680EEFD6CF}"/>
          </ac:spMkLst>
        </pc:spChg>
        <pc:spChg chg="del">
          <ac:chgData name="Lydia Tonkonow" userId="4fc03e53-897d-4d0a-a330-00147e245a3a" providerId="ADAL" clId="{8C95CA16-D2CC-4C25-83C7-A2EA8A0E27D3}" dt="2022-01-07T21:07:28.836" v="4228" actId="478"/>
          <ac:spMkLst>
            <pc:docMk/>
            <pc:sldMk cId="1851795506" sldId="326"/>
            <ac:spMk id="21" creationId="{1A6FDB7A-6C2E-4F7B-968A-E55B9C3F241B}"/>
          </ac:spMkLst>
        </pc:spChg>
        <pc:spChg chg="del">
          <ac:chgData name="Lydia Tonkonow" userId="4fc03e53-897d-4d0a-a330-00147e245a3a" providerId="ADAL" clId="{8C95CA16-D2CC-4C25-83C7-A2EA8A0E27D3}" dt="2022-01-07T21:07:32.606" v="4230" actId="478"/>
          <ac:spMkLst>
            <pc:docMk/>
            <pc:sldMk cId="1851795506" sldId="326"/>
            <ac:spMk id="22" creationId="{22F4A45A-4AA2-4081-91DF-AF55BF40968F}"/>
          </ac:spMkLst>
        </pc:spChg>
        <pc:spChg chg="del">
          <ac:chgData name="Lydia Tonkonow" userId="4fc03e53-897d-4d0a-a330-00147e245a3a" providerId="ADAL" clId="{8C95CA16-D2CC-4C25-83C7-A2EA8A0E27D3}" dt="2022-01-07T21:07:27.419" v="4227" actId="478"/>
          <ac:spMkLst>
            <pc:docMk/>
            <pc:sldMk cId="1851795506" sldId="326"/>
            <ac:spMk id="26" creationId="{59630419-9BD7-43B7-9004-2AD11B13C17F}"/>
          </ac:spMkLst>
        </pc:spChg>
        <pc:spChg chg="del">
          <ac:chgData name="Lydia Tonkonow" userId="4fc03e53-897d-4d0a-a330-00147e245a3a" providerId="ADAL" clId="{8C95CA16-D2CC-4C25-83C7-A2EA8A0E27D3}" dt="2022-01-07T21:07:30.507" v="4229" actId="478"/>
          <ac:spMkLst>
            <pc:docMk/>
            <pc:sldMk cId="1851795506" sldId="326"/>
            <ac:spMk id="27" creationId="{5E8050C2-373F-4673-907B-2E05221A5AE8}"/>
          </ac:spMkLst>
        </pc:spChg>
        <pc:spChg chg="mod">
          <ac:chgData name="Lydia Tonkonow" userId="4fc03e53-897d-4d0a-a330-00147e245a3a" providerId="ADAL" clId="{8C95CA16-D2CC-4C25-83C7-A2EA8A0E27D3}" dt="2022-01-07T21:08:17.123" v="4263" actId="20577"/>
          <ac:spMkLst>
            <pc:docMk/>
            <pc:sldMk cId="1851795506" sldId="326"/>
            <ac:spMk id="28" creationId="{9EDADA96-0AA3-482A-8CE2-56DD862B90E5}"/>
          </ac:spMkLst>
        </pc:spChg>
        <pc:spChg chg="del">
          <ac:chgData name="Lydia Tonkonow" userId="4fc03e53-897d-4d0a-a330-00147e245a3a" providerId="ADAL" clId="{8C95CA16-D2CC-4C25-83C7-A2EA8A0E27D3}" dt="2022-01-07T21:07:21.336" v="4223" actId="478"/>
          <ac:spMkLst>
            <pc:docMk/>
            <pc:sldMk cId="1851795506" sldId="326"/>
            <ac:spMk id="29" creationId="{0E20AA5D-2C55-42B7-97E3-4DB820C88D3D}"/>
          </ac:spMkLst>
        </pc:spChg>
        <pc:spChg chg="add mod">
          <ac:chgData name="Lydia Tonkonow" userId="4fc03e53-897d-4d0a-a330-00147e245a3a" providerId="ADAL" clId="{8C95CA16-D2CC-4C25-83C7-A2EA8A0E27D3}" dt="2022-01-07T21:06:53.626" v="4221" actId="1036"/>
          <ac:spMkLst>
            <pc:docMk/>
            <pc:sldMk cId="1851795506" sldId="326"/>
            <ac:spMk id="30" creationId="{A65E83B1-A5E1-4684-9B64-44A77F5B20A4}"/>
          </ac:spMkLst>
        </pc:spChg>
        <pc:spChg chg="del">
          <ac:chgData name="Lydia Tonkonow" userId="4fc03e53-897d-4d0a-a330-00147e245a3a" providerId="ADAL" clId="{8C95CA16-D2CC-4C25-83C7-A2EA8A0E27D3}" dt="2022-01-07T21:07:22.896" v="4224" actId="478"/>
          <ac:spMkLst>
            <pc:docMk/>
            <pc:sldMk cId="1851795506" sldId="326"/>
            <ac:spMk id="31" creationId="{7D03F701-0A6D-4532-8645-B22D27FCBC33}"/>
          </ac:spMkLst>
        </pc:spChg>
        <pc:spChg chg="del">
          <ac:chgData name="Lydia Tonkonow" userId="4fc03e53-897d-4d0a-a330-00147e245a3a" providerId="ADAL" clId="{8C95CA16-D2CC-4C25-83C7-A2EA8A0E27D3}" dt="2022-01-07T21:07:24.279" v="4225" actId="478"/>
          <ac:spMkLst>
            <pc:docMk/>
            <pc:sldMk cId="1851795506" sldId="326"/>
            <ac:spMk id="32" creationId="{282C4467-E02D-42B1-970C-DF6CA4C9A57E}"/>
          </ac:spMkLst>
        </pc:spChg>
        <pc:spChg chg="add mod">
          <ac:chgData name="Lydia Tonkonow" userId="4fc03e53-897d-4d0a-a330-00147e245a3a" providerId="ADAL" clId="{8C95CA16-D2CC-4C25-83C7-A2EA8A0E27D3}" dt="2022-01-07T21:06:53.626" v="4221" actId="1036"/>
          <ac:spMkLst>
            <pc:docMk/>
            <pc:sldMk cId="1851795506" sldId="326"/>
            <ac:spMk id="33" creationId="{A55340F2-49FB-4C49-82D4-D6D1B9426E88}"/>
          </ac:spMkLst>
        </pc:spChg>
        <pc:spChg chg="del">
          <ac:chgData name="Lydia Tonkonow" userId="4fc03e53-897d-4d0a-a330-00147e245a3a" providerId="ADAL" clId="{8C95CA16-D2CC-4C25-83C7-A2EA8A0E27D3}" dt="2022-01-07T21:07:25.391" v="4226" actId="478"/>
          <ac:spMkLst>
            <pc:docMk/>
            <pc:sldMk cId="1851795506" sldId="326"/>
            <ac:spMk id="34" creationId="{63765287-2822-45BA-98DA-1C0A32380FC2}"/>
          </ac:spMkLst>
        </pc:spChg>
        <pc:picChg chg="del">
          <ac:chgData name="Lydia Tonkonow" userId="4fc03e53-897d-4d0a-a330-00147e245a3a" providerId="ADAL" clId="{8C95CA16-D2CC-4C25-83C7-A2EA8A0E27D3}" dt="2022-01-07T21:04:16.452" v="4147" actId="478"/>
          <ac:picMkLst>
            <pc:docMk/>
            <pc:sldMk cId="1851795506" sldId="326"/>
            <ac:picMk id="7" creationId="{9957A402-6602-44BC-8ACE-A8DEB69BFE28}"/>
          </ac:picMkLst>
        </pc:picChg>
        <pc:picChg chg="del">
          <ac:chgData name="Lydia Tonkonow" userId="4fc03e53-897d-4d0a-a330-00147e245a3a" providerId="ADAL" clId="{8C95CA16-D2CC-4C25-83C7-A2EA8A0E27D3}" dt="2022-01-07T21:07:18.808" v="4222" actId="478"/>
          <ac:picMkLst>
            <pc:docMk/>
            <pc:sldMk cId="1851795506" sldId="326"/>
            <ac:picMk id="8" creationId="{2BA13265-F455-4303-B1AA-5918D369E77B}"/>
          </ac:picMkLst>
        </pc:picChg>
        <pc:picChg chg="add mod">
          <ac:chgData name="Lydia Tonkonow" userId="4fc03e53-897d-4d0a-a330-00147e245a3a" providerId="ADAL" clId="{8C95CA16-D2CC-4C25-83C7-A2EA8A0E27D3}" dt="2022-01-07T21:06:53.626" v="4221" actId="1036"/>
          <ac:picMkLst>
            <pc:docMk/>
            <pc:sldMk cId="1851795506" sldId="326"/>
            <ac:picMk id="9" creationId="{B7775410-0AEB-42D1-95C3-8E229FC9F3EC}"/>
          </ac:picMkLst>
        </pc:picChg>
        <pc:picChg chg="add mod ord">
          <ac:chgData name="Lydia Tonkonow" userId="4fc03e53-897d-4d0a-a330-00147e245a3a" providerId="ADAL" clId="{8C95CA16-D2CC-4C25-83C7-A2EA8A0E27D3}" dt="2022-01-07T21:07:45.732" v="4236" actId="167"/>
          <ac:picMkLst>
            <pc:docMk/>
            <pc:sldMk cId="1851795506" sldId="326"/>
            <ac:picMk id="13" creationId="{EDE8E02D-FA94-4891-920F-8539B0994183}"/>
          </ac:picMkLst>
        </pc:picChg>
        <pc:picChg chg="add mod">
          <ac:chgData name="Lydia Tonkonow" userId="4fc03e53-897d-4d0a-a330-00147e245a3a" providerId="ADAL" clId="{8C95CA16-D2CC-4C25-83C7-A2EA8A0E27D3}" dt="2022-01-07T21:06:53.626" v="4221" actId="1036"/>
          <ac:picMkLst>
            <pc:docMk/>
            <pc:sldMk cId="1851795506" sldId="326"/>
            <ac:picMk id="35" creationId="{E4F3D973-0222-4A21-A3E9-2FD877277386}"/>
          </ac:picMkLst>
        </pc:picChg>
        <pc:picChg chg="add mod">
          <ac:chgData name="Lydia Tonkonow" userId="4fc03e53-897d-4d0a-a330-00147e245a3a" providerId="ADAL" clId="{8C95CA16-D2CC-4C25-83C7-A2EA8A0E27D3}" dt="2022-01-07T21:06:53.626" v="4221" actId="1036"/>
          <ac:picMkLst>
            <pc:docMk/>
            <pc:sldMk cId="1851795506" sldId="326"/>
            <ac:picMk id="36" creationId="{CD155ED6-B58E-47E6-A735-D3738733F5F6}"/>
          </ac:picMkLst>
        </pc:picChg>
        <pc:cxnChg chg="mod">
          <ac:chgData name="Lydia Tonkonow" userId="4fc03e53-897d-4d0a-a330-00147e245a3a" providerId="ADAL" clId="{8C95CA16-D2CC-4C25-83C7-A2EA8A0E27D3}" dt="2022-01-07T21:04:08.686" v="4144" actId="208"/>
          <ac:cxnSpMkLst>
            <pc:docMk/>
            <pc:sldMk cId="1851795506" sldId="326"/>
            <ac:cxnSpMk id="16" creationId="{A1B01742-1B1A-41F1-B456-34605E8482C5}"/>
          </ac:cxnSpMkLst>
        </pc:cxnChg>
        <pc:cxnChg chg="mod">
          <ac:chgData name="Lydia Tonkonow" userId="4fc03e53-897d-4d0a-a330-00147e245a3a" providerId="ADAL" clId="{8C95CA16-D2CC-4C25-83C7-A2EA8A0E27D3}" dt="2022-01-07T21:04:08.686" v="4144" actId="208"/>
          <ac:cxnSpMkLst>
            <pc:docMk/>
            <pc:sldMk cId="1851795506" sldId="326"/>
            <ac:cxnSpMk id="18" creationId="{85CCDE23-1605-429E-9694-88786A39FBA9}"/>
          </ac:cxnSpMkLst>
        </pc:cxnChg>
        <pc:cxnChg chg="mod">
          <ac:chgData name="Lydia Tonkonow" userId="4fc03e53-897d-4d0a-a330-00147e245a3a" providerId="ADAL" clId="{8C95CA16-D2CC-4C25-83C7-A2EA8A0E27D3}" dt="2022-01-07T21:04:08.686" v="4144" actId="208"/>
          <ac:cxnSpMkLst>
            <pc:docMk/>
            <pc:sldMk cId="1851795506" sldId="326"/>
            <ac:cxnSpMk id="23" creationId="{1372CA5B-343A-453E-A61F-BB2EAF236D58}"/>
          </ac:cxnSpMkLst>
        </pc:cxnChg>
        <pc:cxnChg chg="mod">
          <ac:chgData name="Lydia Tonkonow" userId="4fc03e53-897d-4d0a-a330-00147e245a3a" providerId="ADAL" clId="{8C95CA16-D2CC-4C25-83C7-A2EA8A0E27D3}" dt="2022-01-07T21:04:08.686" v="4144" actId="208"/>
          <ac:cxnSpMkLst>
            <pc:docMk/>
            <pc:sldMk cId="1851795506" sldId="326"/>
            <ac:cxnSpMk id="25" creationId="{FF354C68-79A6-426A-BA2C-28F9AECCB8CE}"/>
          </ac:cxnSpMkLst>
        </pc:cxnChg>
      </pc:sldChg>
      <pc:sldChg chg="addSp delSp modSp add mod">
        <pc:chgData name="Lydia Tonkonow" userId="4fc03e53-897d-4d0a-a330-00147e245a3a" providerId="ADAL" clId="{8C95CA16-D2CC-4C25-83C7-A2EA8A0E27D3}" dt="2022-01-07T21:18:43.248" v="4572" actId="27636"/>
        <pc:sldMkLst>
          <pc:docMk/>
          <pc:sldMk cId="381765293" sldId="327"/>
        </pc:sldMkLst>
        <pc:spChg chg="mod">
          <ac:chgData name="Lydia Tonkonow" userId="4fc03e53-897d-4d0a-a330-00147e245a3a" providerId="ADAL" clId="{8C95CA16-D2CC-4C25-83C7-A2EA8A0E27D3}" dt="2022-01-07T21:18:43.248" v="4572" actId="27636"/>
          <ac:spMkLst>
            <pc:docMk/>
            <pc:sldMk cId="381765293" sldId="327"/>
            <ac:spMk id="3" creationId="{7A2F3E76-EDD7-4DBC-99AC-704D0E8CC3BA}"/>
          </ac:spMkLst>
        </pc:spChg>
        <pc:spChg chg="mod">
          <ac:chgData name="Lydia Tonkonow" userId="4fc03e53-897d-4d0a-a330-00147e245a3a" providerId="ADAL" clId="{8C95CA16-D2CC-4C25-83C7-A2EA8A0E27D3}" dt="2022-01-07T21:08:48.944" v="4288" actId="14100"/>
          <ac:spMkLst>
            <pc:docMk/>
            <pc:sldMk cId="381765293" sldId="327"/>
            <ac:spMk id="10" creationId="{6A0FCBE1-B475-412C-8A0A-9A9A9531AE67}"/>
          </ac:spMkLst>
        </pc:spChg>
        <pc:spChg chg="mod">
          <ac:chgData name="Lydia Tonkonow" userId="4fc03e53-897d-4d0a-a330-00147e245a3a" providerId="ADAL" clId="{8C95CA16-D2CC-4C25-83C7-A2EA8A0E27D3}" dt="2022-01-07T21:10:13.607" v="4323" actId="20577"/>
          <ac:spMkLst>
            <pc:docMk/>
            <pc:sldMk cId="381765293" sldId="327"/>
            <ac:spMk id="17" creationId="{0DA5E156-2E64-49E9-B52A-7772318586D8}"/>
          </ac:spMkLst>
        </pc:spChg>
        <pc:spChg chg="mod">
          <ac:chgData name="Lydia Tonkonow" userId="4fc03e53-897d-4d0a-a330-00147e245a3a" providerId="ADAL" clId="{8C95CA16-D2CC-4C25-83C7-A2EA8A0E27D3}" dt="2022-01-07T21:09:52.529" v="4311" actId="1076"/>
          <ac:spMkLst>
            <pc:docMk/>
            <pc:sldMk cId="381765293" sldId="327"/>
            <ac:spMk id="19" creationId="{F37572A6-1427-49C8-889B-78A6BD5FF262}"/>
          </ac:spMkLst>
        </pc:spChg>
        <pc:spChg chg="mod">
          <ac:chgData name="Lydia Tonkonow" userId="4fc03e53-897d-4d0a-a330-00147e245a3a" providerId="ADAL" clId="{8C95CA16-D2CC-4C25-83C7-A2EA8A0E27D3}" dt="2022-01-07T21:09:43.520" v="4306" actId="1076"/>
          <ac:spMkLst>
            <pc:docMk/>
            <pc:sldMk cId="381765293" sldId="327"/>
            <ac:spMk id="20" creationId="{34A323BB-232B-4F73-BBC4-5F680EEFD6CF}"/>
          </ac:spMkLst>
        </pc:spChg>
        <pc:spChg chg="mod">
          <ac:chgData name="Lydia Tonkonow" userId="4fc03e53-897d-4d0a-a330-00147e245a3a" providerId="ADAL" clId="{8C95CA16-D2CC-4C25-83C7-A2EA8A0E27D3}" dt="2022-01-07T21:10:16.370" v="4324" actId="20577"/>
          <ac:spMkLst>
            <pc:docMk/>
            <pc:sldMk cId="381765293" sldId="327"/>
            <ac:spMk id="28" creationId="{9EDADA96-0AA3-482A-8CE2-56DD862B90E5}"/>
          </ac:spMkLst>
        </pc:spChg>
        <pc:picChg chg="add mod ord">
          <ac:chgData name="Lydia Tonkonow" userId="4fc03e53-897d-4d0a-a330-00147e245a3a" providerId="ADAL" clId="{8C95CA16-D2CC-4C25-83C7-A2EA8A0E27D3}" dt="2022-01-07T21:09:58.742" v="4316" actId="1036"/>
          <ac:picMkLst>
            <pc:docMk/>
            <pc:sldMk cId="381765293" sldId="327"/>
            <ac:picMk id="7" creationId="{812BC4A1-BBC5-489A-8F38-2B78A8B4D27B}"/>
          </ac:picMkLst>
        </pc:picChg>
        <pc:picChg chg="del mod">
          <ac:chgData name="Lydia Tonkonow" userId="4fc03e53-897d-4d0a-a330-00147e245a3a" providerId="ADAL" clId="{8C95CA16-D2CC-4C25-83C7-A2EA8A0E27D3}" dt="2022-01-07T21:09:19.941" v="4300" actId="478"/>
          <ac:picMkLst>
            <pc:docMk/>
            <pc:sldMk cId="381765293" sldId="327"/>
            <ac:picMk id="13" creationId="{EDE8E02D-FA94-4891-920F-8539B0994183}"/>
          </ac:picMkLst>
        </pc:picChg>
        <pc:picChg chg="mod">
          <ac:chgData name="Lydia Tonkonow" userId="4fc03e53-897d-4d0a-a330-00147e245a3a" providerId="ADAL" clId="{8C95CA16-D2CC-4C25-83C7-A2EA8A0E27D3}" dt="2022-01-07T21:10:03.768" v="4319" actId="1076"/>
          <ac:picMkLst>
            <pc:docMk/>
            <pc:sldMk cId="381765293" sldId="327"/>
            <ac:picMk id="14" creationId="{327CAA7D-4545-43C5-9E25-293C3D0EFF75}"/>
          </ac:picMkLst>
        </pc:picChg>
      </pc:sldChg>
      <pc:sldChg chg="addSp delSp modSp add mod">
        <pc:chgData name="Lydia Tonkonow" userId="4fc03e53-897d-4d0a-a330-00147e245a3a" providerId="ADAL" clId="{8C95CA16-D2CC-4C25-83C7-A2EA8A0E27D3}" dt="2022-01-07T21:18:43.245" v="4571" actId="27636"/>
        <pc:sldMkLst>
          <pc:docMk/>
          <pc:sldMk cId="684839041" sldId="328"/>
        </pc:sldMkLst>
        <pc:spChg chg="mod">
          <ac:chgData name="Lydia Tonkonow" userId="4fc03e53-897d-4d0a-a330-00147e245a3a" providerId="ADAL" clId="{8C95CA16-D2CC-4C25-83C7-A2EA8A0E27D3}" dt="2022-01-07T21:18:43.245" v="4571" actId="27636"/>
          <ac:spMkLst>
            <pc:docMk/>
            <pc:sldMk cId="684839041" sldId="328"/>
            <ac:spMk id="3" creationId="{7A2F3E76-EDD7-4DBC-99AC-704D0E8CC3BA}"/>
          </ac:spMkLst>
        </pc:spChg>
        <pc:spChg chg="mod">
          <ac:chgData name="Lydia Tonkonow" userId="4fc03e53-897d-4d0a-a330-00147e245a3a" providerId="ADAL" clId="{8C95CA16-D2CC-4C25-83C7-A2EA8A0E27D3}" dt="2022-01-07T21:11:14.618" v="4352" actId="404"/>
          <ac:spMkLst>
            <pc:docMk/>
            <pc:sldMk cId="684839041" sldId="328"/>
            <ac:spMk id="10" creationId="{6A0FCBE1-B475-412C-8A0A-9A9A9531AE67}"/>
          </ac:spMkLst>
        </pc:spChg>
        <pc:spChg chg="del">
          <ac:chgData name="Lydia Tonkonow" userId="4fc03e53-897d-4d0a-a330-00147e245a3a" providerId="ADAL" clId="{8C95CA16-D2CC-4C25-83C7-A2EA8A0E27D3}" dt="2022-01-07T21:10:40.408" v="4329" actId="478"/>
          <ac:spMkLst>
            <pc:docMk/>
            <pc:sldMk cId="684839041" sldId="328"/>
            <ac:spMk id="17" creationId="{0DA5E156-2E64-49E9-B52A-7772318586D8}"/>
          </ac:spMkLst>
        </pc:spChg>
        <pc:spChg chg="del">
          <ac:chgData name="Lydia Tonkonow" userId="4fc03e53-897d-4d0a-a330-00147e245a3a" providerId="ADAL" clId="{8C95CA16-D2CC-4C25-83C7-A2EA8A0E27D3}" dt="2022-01-07T21:10:40.408" v="4329" actId="478"/>
          <ac:spMkLst>
            <pc:docMk/>
            <pc:sldMk cId="684839041" sldId="328"/>
            <ac:spMk id="19" creationId="{F37572A6-1427-49C8-889B-78A6BD5FF262}"/>
          </ac:spMkLst>
        </pc:spChg>
        <pc:spChg chg="del mod">
          <ac:chgData name="Lydia Tonkonow" userId="4fc03e53-897d-4d0a-a330-00147e245a3a" providerId="ADAL" clId="{8C95CA16-D2CC-4C25-83C7-A2EA8A0E27D3}" dt="2022-01-07T21:10:40.408" v="4329" actId="478"/>
          <ac:spMkLst>
            <pc:docMk/>
            <pc:sldMk cId="684839041" sldId="328"/>
            <ac:spMk id="20" creationId="{34A323BB-232B-4F73-BBC4-5F680EEFD6CF}"/>
          </ac:spMkLst>
        </pc:spChg>
        <pc:spChg chg="del">
          <ac:chgData name="Lydia Tonkonow" userId="4fc03e53-897d-4d0a-a330-00147e245a3a" providerId="ADAL" clId="{8C95CA16-D2CC-4C25-83C7-A2EA8A0E27D3}" dt="2022-01-07T21:10:40.408" v="4329" actId="478"/>
          <ac:spMkLst>
            <pc:docMk/>
            <pc:sldMk cId="684839041" sldId="328"/>
            <ac:spMk id="28" creationId="{9EDADA96-0AA3-482A-8CE2-56DD862B90E5}"/>
          </ac:spMkLst>
        </pc:spChg>
        <pc:picChg chg="add mod">
          <ac:chgData name="Lydia Tonkonow" userId="4fc03e53-897d-4d0a-a330-00147e245a3a" providerId="ADAL" clId="{8C95CA16-D2CC-4C25-83C7-A2EA8A0E27D3}" dt="2022-01-07T21:11:06.987" v="4351" actId="1035"/>
          <ac:picMkLst>
            <pc:docMk/>
            <pc:sldMk cId="684839041" sldId="328"/>
            <ac:picMk id="7" creationId="{25E9DAF5-301B-422D-9966-C20A59FBEC21}"/>
          </ac:picMkLst>
        </pc:picChg>
        <pc:picChg chg="del">
          <ac:chgData name="Lydia Tonkonow" userId="4fc03e53-897d-4d0a-a330-00147e245a3a" providerId="ADAL" clId="{8C95CA16-D2CC-4C25-83C7-A2EA8A0E27D3}" dt="2022-01-07T21:10:33.380" v="4327" actId="478"/>
          <ac:picMkLst>
            <pc:docMk/>
            <pc:sldMk cId="684839041" sldId="328"/>
            <ac:picMk id="13" creationId="{EDE8E02D-FA94-4891-920F-8539B0994183}"/>
          </ac:picMkLst>
        </pc:picChg>
      </pc:sldChg>
      <pc:sldChg chg="addSp delSp modSp add mod ord">
        <pc:chgData name="Lydia Tonkonow" userId="4fc03e53-897d-4d0a-a330-00147e245a3a" providerId="ADAL" clId="{8C95CA16-D2CC-4C25-83C7-A2EA8A0E27D3}" dt="2022-01-07T21:18:43.255" v="4573" actId="27636"/>
        <pc:sldMkLst>
          <pc:docMk/>
          <pc:sldMk cId="2206812493" sldId="329"/>
        </pc:sldMkLst>
        <pc:spChg chg="mod">
          <ac:chgData name="Lydia Tonkonow" userId="4fc03e53-897d-4d0a-a330-00147e245a3a" providerId="ADAL" clId="{8C95CA16-D2CC-4C25-83C7-A2EA8A0E27D3}" dt="2022-01-07T21:18:43.255" v="4573" actId="27636"/>
          <ac:spMkLst>
            <pc:docMk/>
            <pc:sldMk cId="2206812493" sldId="329"/>
            <ac:spMk id="3" creationId="{7A2F3E76-EDD7-4DBC-99AC-704D0E8CC3BA}"/>
          </ac:spMkLst>
        </pc:spChg>
        <pc:spChg chg="mod">
          <ac:chgData name="Lydia Tonkonow" userId="4fc03e53-897d-4d0a-a330-00147e245a3a" providerId="ADAL" clId="{8C95CA16-D2CC-4C25-83C7-A2EA8A0E27D3}" dt="2022-01-07T21:11:45.456" v="4359" actId="14100"/>
          <ac:spMkLst>
            <pc:docMk/>
            <pc:sldMk cId="2206812493" sldId="329"/>
            <ac:spMk id="10" creationId="{6A0FCBE1-B475-412C-8A0A-9A9A9531AE67}"/>
          </ac:spMkLst>
        </pc:spChg>
        <pc:spChg chg="add mod">
          <ac:chgData name="Lydia Tonkonow" userId="4fc03e53-897d-4d0a-a330-00147e245a3a" providerId="ADAL" clId="{8C95CA16-D2CC-4C25-83C7-A2EA8A0E27D3}" dt="2022-01-07T21:12:30.565" v="4370" actId="20577"/>
          <ac:spMkLst>
            <pc:docMk/>
            <pc:sldMk cId="2206812493" sldId="329"/>
            <ac:spMk id="21" creationId="{97C0104D-6098-4693-B349-50181131DA50}"/>
          </ac:spMkLst>
        </pc:spChg>
        <pc:picChg chg="del">
          <ac:chgData name="Lydia Tonkonow" userId="4fc03e53-897d-4d0a-a330-00147e245a3a" providerId="ADAL" clId="{8C95CA16-D2CC-4C25-83C7-A2EA8A0E27D3}" dt="2022-01-07T21:11:47.464" v="4360" actId="478"/>
          <ac:picMkLst>
            <pc:docMk/>
            <pc:sldMk cId="2206812493" sldId="329"/>
            <ac:picMk id="7" creationId="{25E9DAF5-301B-422D-9966-C20A59FBEC21}"/>
          </ac:picMkLst>
        </pc:picChg>
        <pc:picChg chg="add mod">
          <ac:chgData name="Lydia Tonkonow" userId="4fc03e53-897d-4d0a-a330-00147e245a3a" providerId="ADAL" clId="{8C95CA16-D2CC-4C25-83C7-A2EA8A0E27D3}" dt="2022-01-07T21:12:05.688" v="4363" actId="14100"/>
          <ac:picMkLst>
            <pc:docMk/>
            <pc:sldMk cId="2206812493" sldId="329"/>
            <ac:picMk id="8" creationId="{A40F7BBD-0D70-4D79-9B7D-7D8ABF5FDFEA}"/>
          </ac:picMkLst>
        </pc:picChg>
      </pc:sldChg>
      <pc:sldChg chg="addSp delSp modSp add mod">
        <pc:chgData name="Lydia Tonkonow" userId="4fc03e53-897d-4d0a-a330-00147e245a3a" providerId="ADAL" clId="{8C95CA16-D2CC-4C25-83C7-A2EA8A0E27D3}" dt="2022-01-07T21:18:43.260" v="4574" actId="27636"/>
        <pc:sldMkLst>
          <pc:docMk/>
          <pc:sldMk cId="741211420" sldId="330"/>
        </pc:sldMkLst>
        <pc:spChg chg="mod">
          <ac:chgData name="Lydia Tonkonow" userId="4fc03e53-897d-4d0a-a330-00147e245a3a" providerId="ADAL" clId="{8C95CA16-D2CC-4C25-83C7-A2EA8A0E27D3}" dt="2022-01-07T21:18:43.260" v="4574" actId="27636"/>
          <ac:spMkLst>
            <pc:docMk/>
            <pc:sldMk cId="741211420" sldId="330"/>
            <ac:spMk id="3" creationId="{7A2F3E76-EDD7-4DBC-99AC-704D0E8CC3BA}"/>
          </ac:spMkLst>
        </pc:spChg>
        <pc:spChg chg="mod">
          <ac:chgData name="Lydia Tonkonow" userId="4fc03e53-897d-4d0a-a330-00147e245a3a" providerId="ADAL" clId="{8C95CA16-D2CC-4C25-83C7-A2EA8A0E27D3}" dt="2022-01-07T21:13:24.308" v="4383" actId="1035"/>
          <ac:spMkLst>
            <pc:docMk/>
            <pc:sldMk cId="741211420" sldId="330"/>
            <ac:spMk id="10" creationId="{6A0FCBE1-B475-412C-8A0A-9A9A9531AE67}"/>
          </ac:spMkLst>
        </pc:spChg>
        <pc:spChg chg="del">
          <ac:chgData name="Lydia Tonkonow" userId="4fc03e53-897d-4d0a-a330-00147e245a3a" providerId="ADAL" clId="{8C95CA16-D2CC-4C25-83C7-A2EA8A0E27D3}" dt="2022-01-07T21:12:50.582" v="4375" actId="478"/>
          <ac:spMkLst>
            <pc:docMk/>
            <pc:sldMk cId="741211420" sldId="330"/>
            <ac:spMk id="21" creationId="{97C0104D-6098-4693-B349-50181131DA50}"/>
          </ac:spMkLst>
        </pc:spChg>
        <pc:picChg chg="add mod">
          <ac:chgData name="Lydia Tonkonow" userId="4fc03e53-897d-4d0a-a330-00147e245a3a" providerId="ADAL" clId="{8C95CA16-D2CC-4C25-83C7-A2EA8A0E27D3}" dt="2022-01-07T21:13:08.986" v="4379" actId="14100"/>
          <ac:picMkLst>
            <pc:docMk/>
            <pc:sldMk cId="741211420" sldId="330"/>
            <ac:picMk id="7" creationId="{2D23EDBC-C5B2-4183-A9B6-703839C5B7E5}"/>
          </ac:picMkLst>
        </pc:picChg>
        <pc:picChg chg="del">
          <ac:chgData name="Lydia Tonkonow" userId="4fc03e53-897d-4d0a-a330-00147e245a3a" providerId="ADAL" clId="{8C95CA16-D2CC-4C25-83C7-A2EA8A0E27D3}" dt="2022-01-07T21:13:03.404" v="4376" actId="478"/>
          <ac:picMkLst>
            <pc:docMk/>
            <pc:sldMk cId="741211420" sldId="330"/>
            <ac:picMk id="8" creationId="{A40F7BBD-0D70-4D79-9B7D-7D8ABF5FDFEA}"/>
          </ac:picMkLst>
        </pc:picChg>
      </pc:sldChg>
      <pc:sldChg chg="addSp delSp modSp add mod">
        <pc:chgData name="Lydia Tonkonow" userId="4fc03e53-897d-4d0a-a330-00147e245a3a" providerId="ADAL" clId="{8C95CA16-D2CC-4C25-83C7-A2EA8A0E27D3}" dt="2022-01-07T21:18:43.264" v="4575" actId="27636"/>
        <pc:sldMkLst>
          <pc:docMk/>
          <pc:sldMk cId="2554398965" sldId="331"/>
        </pc:sldMkLst>
        <pc:spChg chg="mod">
          <ac:chgData name="Lydia Tonkonow" userId="4fc03e53-897d-4d0a-a330-00147e245a3a" providerId="ADAL" clId="{8C95CA16-D2CC-4C25-83C7-A2EA8A0E27D3}" dt="2022-01-07T21:18:43.264" v="4575" actId="27636"/>
          <ac:spMkLst>
            <pc:docMk/>
            <pc:sldMk cId="2554398965" sldId="331"/>
            <ac:spMk id="3" creationId="{7A2F3E76-EDD7-4DBC-99AC-704D0E8CC3BA}"/>
          </ac:spMkLst>
        </pc:spChg>
        <pc:spChg chg="mod">
          <ac:chgData name="Lydia Tonkonow" userId="4fc03e53-897d-4d0a-a330-00147e245a3a" providerId="ADAL" clId="{8C95CA16-D2CC-4C25-83C7-A2EA8A0E27D3}" dt="2022-01-07T21:14:01.379" v="4417" actId="1035"/>
          <ac:spMkLst>
            <pc:docMk/>
            <pc:sldMk cId="2554398965" sldId="331"/>
            <ac:spMk id="10" creationId="{6A0FCBE1-B475-412C-8A0A-9A9A9531AE67}"/>
          </ac:spMkLst>
        </pc:spChg>
        <pc:picChg chg="del">
          <ac:chgData name="Lydia Tonkonow" userId="4fc03e53-897d-4d0a-a330-00147e245a3a" providerId="ADAL" clId="{8C95CA16-D2CC-4C25-83C7-A2EA8A0E27D3}" dt="2022-01-07T21:13:38.680" v="4388" actId="478"/>
          <ac:picMkLst>
            <pc:docMk/>
            <pc:sldMk cId="2554398965" sldId="331"/>
            <ac:picMk id="7" creationId="{2D23EDBC-C5B2-4183-A9B6-703839C5B7E5}"/>
          </ac:picMkLst>
        </pc:picChg>
        <pc:picChg chg="add mod">
          <ac:chgData name="Lydia Tonkonow" userId="4fc03e53-897d-4d0a-a330-00147e245a3a" providerId="ADAL" clId="{8C95CA16-D2CC-4C25-83C7-A2EA8A0E27D3}" dt="2022-01-07T21:14:03.411" v="4421" actId="1036"/>
          <ac:picMkLst>
            <pc:docMk/>
            <pc:sldMk cId="2554398965" sldId="331"/>
            <ac:picMk id="8" creationId="{3CDB47F4-E451-426D-AF4E-1A9CD95A796B}"/>
          </ac:picMkLst>
        </pc:picChg>
      </pc:sldChg>
      <pc:sldChg chg="addSp modSp new mod ord">
        <pc:chgData name="Lydia Tonkonow" userId="4fc03e53-897d-4d0a-a330-00147e245a3a" providerId="ADAL" clId="{8C95CA16-D2CC-4C25-83C7-A2EA8A0E27D3}" dt="2022-01-07T21:14:35.940" v="4427" actId="962"/>
        <pc:sldMkLst>
          <pc:docMk/>
          <pc:sldMk cId="3056026808" sldId="332"/>
        </pc:sldMkLst>
        <pc:picChg chg="add mod">
          <ac:chgData name="Lydia Tonkonow" userId="4fc03e53-897d-4d0a-a330-00147e245a3a" providerId="ADAL" clId="{8C95CA16-D2CC-4C25-83C7-A2EA8A0E27D3}" dt="2022-01-07T21:14:35.940" v="4427" actId="962"/>
          <ac:picMkLst>
            <pc:docMk/>
            <pc:sldMk cId="3056026808" sldId="332"/>
            <ac:picMk id="3" creationId="{00AFA99B-2E98-4C03-931E-60694C1B05BD}"/>
          </ac:picMkLst>
        </pc:picChg>
      </pc:sldChg>
      <pc:sldChg chg="addSp delSp modSp add mod">
        <pc:chgData name="Lydia Tonkonow" userId="4fc03e53-897d-4d0a-a330-00147e245a3a" providerId="ADAL" clId="{8C95CA16-D2CC-4C25-83C7-A2EA8A0E27D3}" dt="2022-01-07T21:14:56.943" v="4431" actId="27614"/>
        <pc:sldMkLst>
          <pc:docMk/>
          <pc:sldMk cId="2089404147" sldId="333"/>
        </pc:sldMkLst>
        <pc:picChg chg="del">
          <ac:chgData name="Lydia Tonkonow" userId="4fc03e53-897d-4d0a-a330-00147e245a3a" providerId="ADAL" clId="{8C95CA16-D2CC-4C25-83C7-A2EA8A0E27D3}" dt="2022-01-07T21:14:48.407" v="4429" actId="478"/>
          <ac:picMkLst>
            <pc:docMk/>
            <pc:sldMk cId="2089404147" sldId="333"/>
            <ac:picMk id="3" creationId="{00AFA99B-2E98-4C03-931E-60694C1B05BD}"/>
          </ac:picMkLst>
        </pc:picChg>
        <pc:picChg chg="add mod">
          <ac:chgData name="Lydia Tonkonow" userId="4fc03e53-897d-4d0a-a330-00147e245a3a" providerId="ADAL" clId="{8C95CA16-D2CC-4C25-83C7-A2EA8A0E27D3}" dt="2022-01-07T21:14:56.943" v="4431" actId="27614"/>
          <ac:picMkLst>
            <pc:docMk/>
            <pc:sldMk cId="2089404147" sldId="333"/>
            <ac:picMk id="4" creationId="{AABC45C8-49A7-42AA-AE42-2CDCC0EA7810}"/>
          </ac:picMkLst>
        </pc:picChg>
      </pc:sldChg>
      <pc:sldChg chg="addSp delSp modSp add mod">
        <pc:chgData name="Lydia Tonkonow" userId="4fc03e53-897d-4d0a-a330-00147e245a3a" providerId="ADAL" clId="{8C95CA16-D2CC-4C25-83C7-A2EA8A0E27D3}" dt="2022-01-07T21:15:09.531" v="4436" actId="962"/>
        <pc:sldMkLst>
          <pc:docMk/>
          <pc:sldMk cId="1905975640" sldId="334"/>
        </pc:sldMkLst>
        <pc:picChg chg="add mod">
          <ac:chgData name="Lydia Tonkonow" userId="4fc03e53-897d-4d0a-a330-00147e245a3a" providerId="ADAL" clId="{8C95CA16-D2CC-4C25-83C7-A2EA8A0E27D3}" dt="2022-01-07T21:15:09.531" v="4436" actId="962"/>
          <ac:picMkLst>
            <pc:docMk/>
            <pc:sldMk cId="1905975640" sldId="334"/>
            <ac:picMk id="3" creationId="{6E16F2C8-F02C-430E-B955-1CCCDCC482FF}"/>
          </ac:picMkLst>
        </pc:picChg>
        <pc:picChg chg="del">
          <ac:chgData name="Lydia Tonkonow" userId="4fc03e53-897d-4d0a-a330-00147e245a3a" providerId="ADAL" clId="{8C95CA16-D2CC-4C25-83C7-A2EA8A0E27D3}" dt="2022-01-07T21:15:00.088" v="4433" actId="478"/>
          <ac:picMkLst>
            <pc:docMk/>
            <pc:sldMk cId="1905975640" sldId="334"/>
            <ac:picMk id="4" creationId="{AABC45C8-49A7-42AA-AE42-2CDCC0EA7810}"/>
          </ac:picMkLst>
        </pc:picChg>
      </pc:sldChg>
      <pc:sldChg chg="addSp modSp new mod ord">
        <pc:chgData name="Lydia Tonkonow" userId="4fc03e53-897d-4d0a-a330-00147e245a3a" providerId="ADAL" clId="{8C95CA16-D2CC-4C25-83C7-A2EA8A0E27D3}" dt="2022-01-07T21:29:36.247" v="4804" actId="1076"/>
        <pc:sldMkLst>
          <pc:docMk/>
          <pc:sldMk cId="3908388275" sldId="335"/>
        </pc:sldMkLst>
        <pc:spChg chg="add mod">
          <ac:chgData name="Lydia Tonkonow" userId="4fc03e53-897d-4d0a-a330-00147e245a3a" providerId="ADAL" clId="{8C95CA16-D2CC-4C25-83C7-A2EA8A0E27D3}" dt="2022-01-07T21:18:08.047" v="4486" actId="20577"/>
          <ac:spMkLst>
            <pc:docMk/>
            <pc:sldMk cId="3908388275" sldId="335"/>
            <ac:spMk id="2" creationId="{9FC2839E-E62B-41F2-AA0C-3E11CE63B788}"/>
          </ac:spMkLst>
        </pc:spChg>
        <pc:spChg chg="add mod">
          <ac:chgData name="Lydia Tonkonow" userId="4fc03e53-897d-4d0a-a330-00147e245a3a" providerId="ADAL" clId="{8C95CA16-D2CC-4C25-83C7-A2EA8A0E27D3}" dt="2022-01-07T21:18:17.384" v="4498" actId="20577"/>
          <ac:spMkLst>
            <pc:docMk/>
            <pc:sldMk cId="3908388275" sldId="335"/>
            <ac:spMk id="3" creationId="{6F9F627D-7940-4B85-90F3-E2CEB7D70169}"/>
          </ac:spMkLst>
        </pc:spChg>
        <pc:spChg chg="add mod">
          <ac:chgData name="Lydia Tonkonow" userId="4fc03e53-897d-4d0a-a330-00147e245a3a" providerId="ADAL" clId="{8C95CA16-D2CC-4C25-83C7-A2EA8A0E27D3}" dt="2022-01-07T21:25:51.599" v="4692" actId="1076"/>
          <ac:spMkLst>
            <pc:docMk/>
            <pc:sldMk cId="3908388275" sldId="335"/>
            <ac:spMk id="6" creationId="{562F12CF-2189-4875-B065-CE6084D29670}"/>
          </ac:spMkLst>
        </pc:spChg>
        <pc:spChg chg="add mod">
          <ac:chgData name="Lydia Tonkonow" userId="4fc03e53-897d-4d0a-a330-00147e245a3a" providerId="ADAL" clId="{8C95CA16-D2CC-4C25-83C7-A2EA8A0E27D3}" dt="2022-01-07T21:29:36.247" v="4804" actId="1076"/>
          <ac:spMkLst>
            <pc:docMk/>
            <pc:sldMk cId="3908388275" sldId="335"/>
            <ac:spMk id="7" creationId="{7B0A811F-B47D-4CFD-BDAA-83DEEF11A2FD}"/>
          </ac:spMkLst>
        </pc:spChg>
        <pc:spChg chg="add mod">
          <ac:chgData name="Lydia Tonkonow" userId="4fc03e53-897d-4d0a-a330-00147e245a3a" providerId="ADAL" clId="{8C95CA16-D2CC-4C25-83C7-A2EA8A0E27D3}" dt="2022-01-07T21:29:36.247" v="4804" actId="1076"/>
          <ac:spMkLst>
            <pc:docMk/>
            <pc:sldMk cId="3908388275" sldId="335"/>
            <ac:spMk id="9" creationId="{9940759B-2355-424E-AEDD-8F25E2729985}"/>
          </ac:spMkLst>
        </pc:spChg>
        <pc:spChg chg="add mod">
          <ac:chgData name="Lydia Tonkonow" userId="4fc03e53-897d-4d0a-a330-00147e245a3a" providerId="ADAL" clId="{8C95CA16-D2CC-4C25-83C7-A2EA8A0E27D3}" dt="2022-01-07T21:29:36.247" v="4804" actId="1076"/>
          <ac:spMkLst>
            <pc:docMk/>
            <pc:sldMk cId="3908388275" sldId="335"/>
            <ac:spMk id="12" creationId="{F2C25C1B-CD0B-4DE8-BF00-B5033C11EBAE}"/>
          </ac:spMkLst>
        </pc:spChg>
        <pc:spChg chg="add mod">
          <ac:chgData name="Lydia Tonkonow" userId="4fc03e53-897d-4d0a-a330-00147e245a3a" providerId="ADAL" clId="{8C95CA16-D2CC-4C25-83C7-A2EA8A0E27D3}" dt="2022-01-07T21:29:36.247" v="4804" actId="1076"/>
          <ac:spMkLst>
            <pc:docMk/>
            <pc:sldMk cId="3908388275" sldId="335"/>
            <ac:spMk id="14" creationId="{66265F80-916D-43D5-9042-818A0F782CAE}"/>
          </ac:spMkLst>
        </pc:spChg>
        <pc:spChg chg="add mod">
          <ac:chgData name="Lydia Tonkonow" userId="4fc03e53-897d-4d0a-a330-00147e245a3a" providerId="ADAL" clId="{8C95CA16-D2CC-4C25-83C7-A2EA8A0E27D3}" dt="2022-01-07T21:29:36.247" v="4804" actId="1076"/>
          <ac:spMkLst>
            <pc:docMk/>
            <pc:sldMk cId="3908388275" sldId="335"/>
            <ac:spMk id="16" creationId="{2ABA358D-D696-4414-8485-5B1876DB308E}"/>
          </ac:spMkLst>
        </pc:spChg>
        <pc:spChg chg="add mod">
          <ac:chgData name="Lydia Tonkonow" userId="4fc03e53-897d-4d0a-a330-00147e245a3a" providerId="ADAL" clId="{8C95CA16-D2CC-4C25-83C7-A2EA8A0E27D3}" dt="2022-01-07T21:29:36.247" v="4804" actId="1076"/>
          <ac:spMkLst>
            <pc:docMk/>
            <pc:sldMk cId="3908388275" sldId="335"/>
            <ac:spMk id="18" creationId="{AEBE8B33-C62B-4D51-9ABA-3EA6144FD767}"/>
          </ac:spMkLst>
        </pc:spChg>
        <pc:spChg chg="add mod">
          <ac:chgData name="Lydia Tonkonow" userId="4fc03e53-897d-4d0a-a330-00147e245a3a" providerId="ADAL" clId="{8C95CA16-D2CC-4C25-83C7-A2EA8A0E27D3}" dt="2022-01-07T21:29:36.247" v="4804" actId="1076"/>
          <ac:spMkLst>
            <pc:docMk/>
            <pc:sldMk cId="3908388275" sldId="335"/>
            <ac:spMk id="20" creationId="{032CF418-0ED8-486A-B4CE-9A0BA6EC5110}"/>
          </ac:spMkLst>
        </pc:spChg>
        <pc:spChg chg="add mod">
          <ac:chgData name="Lydia Tonkonow" userId="4fc03e53-897d-4d0a-a330-00147e245a3a" providerId="ADAL" clId="{8C95CA16-D2CC-4C25-83C7-A2EA8A0E27D3}" dt="2022-01-07T21:29:36.247" v="4804" actId="1076"/>
          <ac:spMkLst>
            <pc:docMk/>
            <pc:sldMk cId="3908388275" sldId="335"/>
            <ac:spMk id="22" creationId="{C8472C17-8FF3-40C2-B84C-B8001D010052}"/>
          </ac:spMkLst>
        </pc:spChg>
        <pc:spChg chg="add mod">
          <ac:chgData name="Lydia Tonkonow" userId="4fc03e53-897d-4d0a-a330-00147e245a3a" providerId="ADAL" clId="{8C95CA16-D2CC-4C25-83C7-A2EA8A0E27D3}" dt="2022-01-07T21:29:36.247" v="4804" actId="1076"/>
          <ac:spMkLst>
            <pc:docMk/>
            <pc:sldMk cId="3908388275" sldId="335"/>
            <ac:spMk id="24" creationId="{AA77782A-B0E3-473E-ADB1-E26A60EFA668}"/>
          </ac:spMkLst>
        </pc:spChg>
        <pc:spChg chg="add mod">
          <ac:chgData name="Lydia Tonkonow" userId="4fc03e53-897d-4d0a-a330-00147e245a3a" providerId="ADAL" clId="{8C95CA16-D2CC-4C25-83C7-A2EA8A0E27D3}" dt="2022-01-07T21:29:36.247" v="4804" actId="1076"/>
          <ac:spMkLst>
            <pc:docMk/>
            <pc:sldMk cId="3908388275" sldId="335"/>
            <ac:spMk id="26" creationId="{60C56EE9-BE7B-45B2-8B28-06DFB753D0B4}"/>
          </ac:spMkLst>
        </pc:spChg>
        <pc:spChg chg="add mod">
          <ac:chgData name="Lydia Tonkonow" userId="4fc03e53-897d-4d0a-a330-00147e245a3a" providerId="ADAL" clId="{8C95CA16-D2CC-4C25-83C7-A2EA8A0E27D3}" dt="2022-01-07T21:29:36.247" v="4804" actId="1076"/>
          <ac:spMkLst>
            <pc:docMk/>
            <pc:sldMk cId="3908388275" sldId="335"/>
            <ac:spMk id="28" creationId="{41BF9A56-3587-4E5E-AEF5-C1EED0521EB3}"/>
          </ac:spMkLst>
        </pc:spChg>
        <pc:spChg chg="add mod">
          <ac:chgData name="Lydia Tonkonow" userId="4fc03e53-897d-4d0a-a330-00147e245a3a" providerId="ADAL" clId="{8C95CA16-D2CC-4C25-83C7-A2EA8A0E27D3}" dt="2022-01-07T21:29:36.247" v="4804" actId="1076"/>
          <ac:spMkLst>
            <pc:docMk/>
            <pc:sldMk cId="3908388275" sldId="335"/>
            <ac:spMk id="29" creationId="{82A417D8-804D-4A74-89D9-9AF5627E7FC0}"/>
          </ac:spMkLst>
        </pc:spChg>
        <pc:spChg chg="add mod">
          <ac:chgData name="Lydia Tonkonow" userId="4fc03e53-897d-4d0a-a330-00147e245a3a" providerId="ADAL" clId="{8C95CA16-D2CC-4C25-83C7-A2EA8A0E27D3}" dt="2022-01-07T21:29:36.247" v="4804" actId="1076"/>
          <ac:spMkLst>
            <pc:docMk/>
            <pc:sldMk cId="3908388275" sldId="335"/>
            <ac:spMk id="30" creationId="{67B6BE04-0D0F-486B-AE3A-D4E06470553F}"/>
          </ac:spMkLst>
        </pc:spChg>
        <pc:spChg chg="add mod">
          <ac:chgData name="Lydia Tonkonow" userId="4fc03e53-897d-4d0a-a330-00147e245a3a" providerId="ADAL" clId="{8C95CA16-D2CC-4C25-83C7-A2EA8A0E27D3}" dt="2022-01-07T21:29:36.247" v="4804" actId="1076"/>
          <ac:spMkLst>
            <pc:docMk/>
            <pc:sldMk cId="3908388275" sldId="335"/>
            <ac:spMk id="31" creationId="{CF926413-9B4E-4480-A867-9C7C0552F485}"/>
          </ac:spMkLst>
        </pc:spChg>
        <pc:picChg chg="add mod">
          <ac:chgData name="Lydia Tonkonow" userId="4fc03e53-897d-4d0a-a330-00147e245a3a" providerId="ADAL" clId="{8C95CA16-D2CC-4C25-83C7-A2EA8A0E27D3}" dt="2022-01-07T21:27:20.492" v="4720" actId="1076"/>
          <ac:picMkLst>
            <pc:docMk/>
            <pc:sldMk cId="3908388275" sldId="335"/>
            <ac:picMk id="4" creationId="{A0E7577F-BB6E-4A0C-8ED2-4A562D995484}"/>
          </ac:picMkLst>
        </pc:picChg>
        <pc:picChg chg="add mod">
          <ac:chgData name="Lydia Tonkonow" userId="4fc03e53-897d-4d0a-a330-00147e245a3a" providerId="ADAL" clId="{8C95CA16-D2CC-4C25-83C7-A2EA8A0E27D3}" dt="2022-01-07T21:16:30.856" v="4476" actId="1076"/>
          <ac:picMkLst>
            <pc:docMk/>
            <pc:sldMk cId="3908388275" sldId="335"/>
            <ac:picMk id="5" creationId="{97888EA2-1196-4659-A206-D916383B6428}"/>
          </ac:picMkLst>
        </pc:picChg>
        <pc:picChg chg="add mod">
          <ac:chgData name="Lydia Tonkonow" userId="4fc03e53-897d-4d0a-a330-00147e245a3a" providerId="ADAL" clId="{8C95CA16-D2CC-4C25-83C7-A2EA8A0E27D3}" dt="2022-01-07T21:29:36.247" v="4804" actId="1076"/>
          <ac:picMkLst>
            <pc:docMk/>
            <pc:sldMk cId="3908388275" sldId="335"/>
            <ac:picMk id="8" creationId="{D7177F93-E274-4169-9BCF-E994028598AF}"/>
          </ac:picMkLst>
        </pc:picChg>
        <pc:picChg chg="add mod">
          <ac:chgData name="Lydia Tonkonow" userId="4fc03e53-897d-4d0a-a330-00147e245a3a" providerId="ADAL" clId="{8C95CA16-D2CC-4C25-83C7-A2EA8A0E27D3}" dt="2022-01-07T21:29:36.247" v="4804" actId="1076"/>
          <ac:picMkLst>
            <pc:docMk/>
            <pc:sldMk cId="3908388275" sldId="335"/>
            <ac:picMk id="10" creationId="{AF827AAE-7C76-482F-9A30-B0929A9A51F3}"/>
          </ac:picMkLst>
        </pc:picChg>
        <pc:picChg chg="add mod">
          <ac:chgData name="Lydia Tonkonow" userId="4fc03e53-897d-4d0a-a330-00147e245a3a" providerId="ADAL" clId="{8C95CA16-D2CC-4C25-83C7-A2EA8A0E27D3}" dt="2022-01-07T21:29:36.247" v="4804" actId="1076"/>
          <ac:picMkLst>
            <pc:docMk/>
            <pc:sldMk cId="3908388275" sldId="335"/>
            <ac:picMk id="11" creationId="{69AB23BB-B4A9-4A56-8201-F4719F196FD7}"/>
          </ac:picMkLst>
        </pc:picChg>
        <pc:picChg chg="add mod">
          <ac:chgData name="Lydia Tonkonow" userId="4fc03e53-897d-4d0a-a330-00147e245a3a" providerId="ADAL" clId="{8C95CA16-D2CC-4C25-83C7-A2EA8A0E27D3}" dt="2022-01-07T21:29:36.247" v="4804" actId="1076"/>
          <ac:picMkLst>
            <pc:docMk/>
            <pc:sldMk cId="3908388275" sldId="335"/>
            <ac:picMk id="13" creationId="{05423876-4D96-4149-AB64-DC36C4F15D83}"/>
          </ac:picMkLst>
        </pc:picChg>
        <pc:picChg chg="add mod">
          <ac:chgData name="Lydia Tonkonow" userId="4fc03e53-897d-4d0a-a330-00147e245a3a" providerId="ADAL" clId="{8C95CA16-D2CC-4C25-83C7-A2EA8A0E27D3}" dt="2022-01-07T21:29:36.247" v="4804" actId="1076"/>
          <ac:picMkLst>
            <pc:docMk/>
            <pc:sldMk cId="3908388275" sldId="335"/>
            <ac:picMk id="15" creationId="{98FA435A-64E0-42E9-99C5-26EEF5720722}"/>
          </ac:picMkLst>
        </pc:picChg>
        <pc:picChg chg="add mod">
          <ac:chgData name="Lydia Tonkonow" userId="4fc03e53-897d-4d0a-a330-00147e245a3a" providerId="ADAL" clId="{8C95CA16-D2CC-4C25-83C7-A2EA8A0E27D3}" dt="2022-01-07T21:29:36.247" v="4804" actId="1076"/>
          <ac:picMkLst>
            <pc:docMk/>
            <pc:sldMk cId="3908388275" sldId="335"/>
            <ac:picMk id="17" creationId="{4A9DB978-8E96-44E7-96BD-C046C7704348}"/>
          </ac:picMkLst>
        </pc:picChg>
        <pc:picChg chg="add mod">
          <ac:chgData name="Lydia Tonkonow" userId="4fc03e53-897d-4d0a-a330-00147e245a3a" providerId="ADAL" clId="{8C95CA16-D2CC-4C25-83C7-A2EA8A0E27D3}" dt="2022-01-07T21:29:36.247" v="4804" actId="1076"/>
          <ac:picMkLst>
            <pc:docMk/>
            <pc:sldMk cId="3908388275" sldId="335"/>
            <ac:picMk id="19" creationId="{9921C6B6-8F9E-46FE-9A8A-6B487DD46FB7}"/>
          </ac:picMkLst>
        </pc:picChg>
        <pc:picChg chg="add mod">
          <ac:chgData name="Lydia Tonkonow" userId="4fc03e53-897d-4d0a-a330-00147e245a3a" providerId="ADAL" clId="{8C95CA16-D2CC-4C25-83C7-A2EA8A0E27D3}" dt="2022-01-07T21:29:36.247" v="4804" actId="1076"/>
          <ac:picMkLst>
            <pc:docMk/>
            <pc:sldMk cId="3908388275" sldId="335"/>
            <ac:picMk id="21" creationId="{42BB08DD-54DD-4167-BAF7-9705C5BED960}"/>
          </ac:picMkLst>
        </pc:picChg>
        <pc:picChg chg="add mod">
          <ac:chgData name="Lydia Tonkonow" userId="4fc03e53-897d-4d0a-a330-00147e245a3a" providerId="ADAL" clId="{8C95CA16-D2CC-4C25-83C7-A2EA8A0E27D3}" dt="2022-01-07T21:29:36.247" v="4804" actId="1076"/>
          <ac:picMkLst>
            <pc:docMk/>
            <pc:sldMk cId="3908388275" sldId="335"/>
            <ac:picMk id="23" creationId="{49A8D311-0009-4759-B99F-3500E23F7BE7}"/>
          </ac:picMkLst>
        </pc:picChg>
        <pc:picChg chg="add mod">
          <ac:chgData name="Lydia Tonkonow" userId="4fc03e53-897d-4d0a-a330-00147e245a3a" providerId="ADAL" clId="{8C95CA16-D2CC-4C25-83C7-A2EA8A0E27D3}" dt="2022-01-07T21:29:36.247" v="4804" actId="1076"/>
          <ac:picMkLst>
            <pc:docMk/>
            <pc:sldMk cId="3908388275" sldId="335"/>
            <ac:picMk id="25" creationId="{9AC789D6-3B38-492E-ACE4-6DF97200A722}"/>
          </ac:picMkLst>
        </pc:picChg>
        <pc:picChg chg="add mod">
          <ac:chgData name="Lydia Tonkonow" userId="4fc03e53-897d-4d0a-a330-00147e245a3a" providerId="ADAL" clId="{8C95CA16-D2CC-4C25-83C7-A2EA8A0E27D3}" dt="2022-01-07T21:29:36.247" v="4804" actId="1076"/>
          <ac:picMkLst>
            <pc:docMk/>
            <pc:sldMk cId="3908388275" sldId="335"/>
            <ac:picMk id="27" creationId="{164471AA-180F-4D06-800D-A14880DCF062}"/>
          </ac:picMkLst>
        </pc:picChg>
        <pc:picChg chg="add mod">
          <ac:chgData name="Lydia Tonkonow" userId="4fc03e53-897d-4d0a-a330-00147e245a3a" providerId="ADAL" clId="{8C95CA16-D2CC-4C25-83C7-A2EA8A0E27D3}" dt="2022-01-07T21:29:36.247" v="4804" actId="1076"/>
          <ac:picMkLst>
            <pc:docMk/>
            <pc:sldMk cId="3908388275" sldId="335"/>
            <ac:picMk id="32" creationId="{81134330-430D-455E-A5F2-D1D61CB0AC2A}"/>
          </ac:picMkLst>
        </pc:picChg>
        <pc:picChg chg="add mod">
          <ac:chgData name="Lydia Tonkonow" userId="4fc03e53-897d-4d0a-a330-00147e245a3a" providerId="ADAL" clId="{8C95CA16-D2CC-4C25-83C7-A2EA8A0E27D3}" dt="2022-01-07T21:29:36.247" v="4804" actId="1076"/>
          <ac:picMkLst>
            <pc:docMk/>
            <pc:sldMk cId="3908388275" sldId="335"/>
            <ac:picMk id="33" creationId="{52AEB83A-5CAD-489D-9C38-0AFFF1AC3DFE}"/>
          </ac:picMkLst>
        </pc:picChg>
        <pc:picChg chg="add mod">
          <ac:chgData name="Lydia Tonkonow" userId="4fc03e53-897d-4d0a-a330-00147e245a3a" providerId="ADAL" clId="{8C95CA16-D2CC-4C25-83C7-A2EA8A0E27D3}" dt="2022-01-07T21:29:36.247" v="4804" actId="1076"/>
          <ac:picMkLst>
            <pc:docMk/>
            <pc:sldMk cId="3908388275" sldId="335"/>
            <ac:picMk id="34" creationId="{A88FED3C-E875-426C-B7A6-B99F2AB434C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FD45-20A0-466E-825F-78791CC317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FE662E-2375-4B41-9174-3E03040590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56C695-C425-410D-B7E8-90F1669A6BEB}"/>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5" name="Footer Placeholder 4">
            <a:extLst>
              <a:ext uri="{FF2B5EF4-FFF2-40B4-BE49-F238E27FC236}">
                <a16:creationId xmlns:a16="http://schemas.microsoft.com/office/drawing/2014/main" id="{4737ED7C-D394-4700-9912-6A125C3E2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E60D0-CA38-43A2-910D-9AB4AA03CAAA}"/>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24813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665F-10C1-437B-A326-A059C7EB56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E214A8-8FED-466B-9946-AA977007C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E6224-F38E-4051-8000-A0AACFAE47DB}"/>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5" name="Footer Placeholder 4">
            <a:extLst>
              <a:ext uri="{FF2B5EF4-FFF2-40B4-BE49-F238E27FC236}">
                <a16:creationId xmlns:a16="http://schemas.microsoft.com/office/drawing/2014/main" id="{357D7F8C-EA36-4466-A631-BB1FDD1E6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625B-4A72-40CB-A9EA-A562EA1DDE2D}"/>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154471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E9F41-2837-4C4F-9286-1F43456C9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C5755-B80A-4E45-B7C0-6A98BD294E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8D729-A851-4B8E-AB84-A21B449769BF}"/>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5" name="Footer Placeholder 4">
            <a:extLst>
              <a:ext uri="{FF2B5EF4-FFF2-40B4-BE49-F238E27FC236}">
                <a16:creationId xmlns:a16="http://schemas.microsoft.com/office/drawing/2014/main" id="{5C044D2F-5294-436C-AD22-34D625F79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A9F71-43BA-4302-BC16-70A61BCE96C4}"/>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45575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32FB-AF17-4092-99E2-720F0BC50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37CC1-6AAD-49D5-BEFB-A0F55E1CC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C6CF4-5C2C-4BBB-BFC1-13C2255406E2}"/>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5" name="Footer Placeholder 4">
            <a:extLst>
              <a:ext uri="{FF2B5EF4-FFF2-40B4-BE49-F238E27FC236}">
                <a16:creationId xmlns:a16="http://schemas.microsoft.com/office/drawing/2014/main" id="{ABDD527B-7B40-4675-B3D2-F44A71F42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7A811-D5B2-4AB8-9D23-51454E13001A}"/>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84115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BF8A-6EF5-41CB-ADEB-9D04EB1A3D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F71D17-24B0-4794-9224-73FAB3C09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42410-2AE6-4885-9D91-B1E82DBE3E96}"/>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5" name="Footer Placeholder 4">
            <a:extLst>
              <a:ext uri="{FF2B5EF4-FFF2-40B4-BE49-F238E27FC236}">
                <a16:creationId xmlns:a16="http://schemas.microsoft.com/office/drawing/2014/main" id="{205A3589-5072-42D4-A244-CB9F26110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A0E0E-7B7A-407A-AAEE-CA8247F45CB9}"/>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356311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A713-5864-49B2-A1A6-667B3C45BC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678ED-FAC7-44E7-9C2A-511F1B471C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7F7451-884C-4B38-A4B2-C11B2EF6DA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D1A29-EA32-40F9-A8AF-0477D275A6EC}"/>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6" name="Footer Placeholder 5">
            <a:extLst>
              <a:ext uri="{FF2B5EF4-FFF2-40B4-BE49-F238E27FC236}">
                <a16:creationId xmlns:a16="http://schemas.microsoft.com/office/drawing/2014/main" id="{1830FF95-7BA8-4FEE-B4A8-927BA8237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9200C3-6818-4750-AE39-2E1B39829EED}"/>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261233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9AB5-6627-44E2-8AC5-FD85029142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DB6549-9924-4DE3-92D6-D4BA2461B3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EC49-AD7B-4DB4-98CA-B4D2748CD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C3DBF-ED42-4FC7-8365-5867C14B5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69D78A-7B21-4F22-AAAF-790D6B7ED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9FF7E8-E858-4453-A706-DB7BF247C576}"/>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8" name="Footer Placeholder 7">
            <a:extLst>
              <a:ext uri="{FF2B5EF4-FFF2-40B4-BE49-F238E27FC236}">
                <a16:creationId xmlns:a16="http://schemas.microsoft.com/office/drawing/2014/main" id="{FE313084-58A2-43A1-B127-09572FFC86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4A966D-B0B8-4486-AB00-228030958A3B}"/>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41623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1264-7DD8-46FB-B89B-7A7001709E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EBFDA3-E1C0-406C-8222-CEE51DA9B8DE}"/>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4" name="Footer Placeholder 3">
            <a:extLst>
              <a:ext uri="{FF2B5EF4-FFF2-40B4-BE49-F238E27FC236}">
                <a16:creationId xmlns:a16="http://schemas.microsoft.com/office/drawing/2014/main" id="{A4281F87-B829-41B8-8108-FDCA27655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59D24E-A582-4E32-A633-A6354A8C8F85}"/>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411440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374A9-B662-4EB4-A104-0BBF7E456FB9}"/>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3" name="Footer Placeholder 2">
            <a:extLst>
              <a:ext uri="{FF2B5EF4-FFF2-40B4-BE49-F238E27FC236}">
                <a16:creationId xmlns:a16="http://schemas.microsoft.com/office/drawing/2014/main" id="{60FA2C0A-5E41-4C63-8D93-D7DFB2A3DA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0E58A7-967A-4B6D-92F5-88626FD81B0A}"/>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270308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41C4-A025-4583-A980-A985BCE45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D72ACE-0E5D-4B55-A81E-9EBE40995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68142-A1F2-4413-8F7E-417EBDCC5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02E40-7011-4F2D-82A0-800B7A3A7418}"/>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6" name="Footer Placeholder 5">
            <a:extLst>
              <a:ext uri="{FF2B5EF4-FFF2-40B4-BE49-F238E27FC236}">
                <a16:creationId xmlns:a16="http://schemas.microsoft.com/office/drawing/2014/main" id="{281FEBB3-1743-4E3D-BF25-82A3CD165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D3D24-1A29-44AE-A798-DD031016DF39}"/>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2678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7AA5-422B-4089-AADC-B98B9A177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2B1F6E-8C06-48F7-81FE-E5C5D21306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0160B0-CC27-473A-8346-7C6446D47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8DB99-4A81-43CF-9E2D-7319EAE4896C}"/>
              </a:ext>
            </a:extLst>
          </p:cNvPr>
          <p:cNvSpPr>
            <a:spLocks noGrp="1"/>
          </p:cNvSpPr>
          <p:nvPr>
            <p:ph type="dt" sz="half" idx="10"/>
          </p:nvPr>
        </p:nvSpPr>
        <p:spPr/>
        <p:txBody>
          <a:bodyPr/>
          <a:lstStyle/>
          <a:p>
            <a:fld id="{4A74DB1E-B42A-4FCF-86C7-364DCDA880F6}" type="datetimeFigureOut">
              <a:rPr lang="en-US" smtClean="0"/>
              <a:t>1/7/2022</a:t>
            </a:fld>
            <a:endParaRPr lang="en-US"/>
          </a:p>
        </p:txBody>
      </p:sp>
      <p:sp>
        <p:nvSpPr>
          <p:cNvPr id="6" name="Footer Placeholder 5">
            <a:extLst>
              <a:ext uri="{FF2B5EF4-FFF2-40B4-BE49-F238E27FC236}">
                <a16:creationId xmlns:a16="http://schemas.microsoft.com/office/drawing/2014/main" id="{85C246E8-D727-42AC-AA07-4CDEC529E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F2583-66DB-49EE-84DF-D6E2551125C7}"/>
              </a:ext>
            </a:extLst>
          </p:cNvPr>
          <p:cNvSpPr>
            <a:spLocks noGrp="1"/>
          </p:cNvSpPr>
          <p:nvPr>
            <p:ph type="sldNum" sz="quarter" idx="12"/>
          </p:nvPr>
        </p:nvSpPr>
        <p:spPr/>
        <p:txBody>
          <a:bodyPr/>
          <a:lstStyle/>
          <a:p>
            <a:fld id="{6CF35C89-4D5B-48CE-80BF-700B9952A1E0}" type="slidenum">
              <a:rPr lang="en-US" smtClean="0"/>
              <a:t>‹#›</a:t>
            </a:fld>
            <a:endParaRPr lang="en-US"/>
          </a:p>
        </p:txBody>
      </p:sp>
    </p:spTree>
    <p:extLst>
      <p:ext uri="{BB962C8B-B14F-4D97-AF65-F5344CB8AC3E}">
        <p14:creationId xmlns:p14="http://schemas.microsoft.com/office/powerpoint/2010/main" val="93722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DFA80-ECFA-4FC7-8E95-69B64B9C7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37822B-6C71-4E89-B3D4-EDFE1F69A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B14BD-AC84-4476-972C-2C82CC97FA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4DB1E-B42A-4FCF-86C7-364DCDA880F6}" type="datetimeFigureOut">
              <a:rPr lang="en-US" smtClean="0"/>
              <a:t>1/7/2022</a:t>
            </a:fld>
            <a:endParaRPr lang="en-US"/>
          </a:p>
        </p:txBody>
      </p:sp>
      <p:sp>
        <p:nvSpPr>
          <p:cNvPr id="5" name="Footer Placeholder 4">
            <a:extLst>
              <a:ext uri="{FF2B5EF4-FFF2-40B4-BE49-F238E27FC236}">
                <a16:creationId xmlns:a16="http://schemas.microsoft.com/office/drawing/2014/main" id="{F15C7D83-384B-48BB-815B-D0AD1BA54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1D5795-3D00-46D5-B6DA-2640A36FF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35C89-4D5B-48CE-80BF-700B9952A1E0}" type="slidenum">
              <a:rPr lang="en-US" smtClean="0"/>
              <a:t>‹#›</a:t>
            </a:fld>
            <a:endParaRPr lang="en-US"/>
          </a:p>
        </p:txBody>
      </p:sp>
    </p:spTree>
    <p:extLst>
      <p:ext uri="{BB962C8B-B14F-4D97-AF65-F5344CB8AC3E}">
        <p14:creationId xmlns:p14="http://schemas.microsoft.com/office/powerpoint/2010/main" val="2580711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jp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jp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jp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jp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10.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10.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12.sv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12.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12.sv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12.sv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12.sv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12.sv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14.sv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14.sv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14.sv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14.sv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14.sv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18.sv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18.sv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18.sv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18.sv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18.sv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jp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20.sv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20.sv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20.sv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20.sv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20.sv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22.sv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22.sv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22.sv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22.sv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jp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22.sv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22.sv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22.svg"/><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22.sv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22.svg"/><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22.svg"/><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22.sv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22.svg"/><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22.svg"/><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32.png"/><Relationship Id="rId4" Type="http://schemas.openxmlformats.org/officeDocument/2006/relationships/image" Target="../media/image4.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24.svg"/><Relationship Id="rId4" Type="http://schemas.openxmlformats.org/officeDocument/2006/relationships/image" Target="../media/image23.png"/></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24.svg"/><Relationship Id="rId4" Type="http://schemas.openxmlformats.org/officeDocument/2006/relationships/image" Target="../media/image23.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24.svg"/><Relationship Id="rId4" Type="http://schemas.openxmlformats.org/officeDocument/2006/relationships/image" Target="../media/image23.pn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24.svg"/><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24.sv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jpg"/></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26.svg"/><Relationship Id="rId4" Type="http://schemas.openxmlformats.org/officeDocument/2006/relationships/image" Target="../media/image25.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2.pn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jpg"/></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26.svg"/><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jpg"/><Relationship Id="rId4" Type="http://schemas.openxmlformats.org/officeDocument/2006/relationships/image" Target="../media/image4.svg"/></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jp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839E-E62B-41F2-AA0C-3E11CE63B788}"/>
              </a:ext>
            </a:extLst>
          </p:cNvPr>
          <p:cNvSpPr>
            <a:spLocks noGrp="1"/>
          </p:cNvSpPr>
          <p:nvPr/>
        </p:nvSpPr>
        <p:spPr>
          <a:xfrm>
            <a:off x="914400" y="2182810"/>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solidFill>
              </a:rPr>
              <a:t>Medicaid Access &amp; Care in 2020</a:t>
            </a:r>
          </a:p>
        </p:txBody>
      </p:sp>
      <p:sp>
        <p:nvSpPr>
          <p:cNvPr id="3" name="Subtitle 2">
            <a:extLst>
              <a:ext uri="{FF2B5EF4-FFF2-40B4-BE49-F238E27FC236}">
                <a16:creationId xmlns:a16="http://schemas.microsoft.com/office/drawing/2014/main" id="{6F9F627D-7940-4B85-90F3-E2CEB7D70169}"/>
              </a:ext>
            </a:extLst>
          </p:cNvPr>
          <p:cNvSpPr>
            <a:spLocks noGrp="1"/>
          </p:cNvSpPr>
          <p:nvPr/>
        </p:nvSpPr>
        <p:spPr>
          <a:xfrm>
            <a:off x="1638300" y="3481384"/>
            <a:ext cx="8915400" cy="2209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a:t>Graphics Featuring Results from the Institute for Medicaid Innovation’s</a:t>
            </a:r>
          </a:p>
          <a:p>
            <a:r>
              <a:rPr lang="en-US" sz="2400" dirty="0"/>
              <a:t>2021 Annual Medicaid Health Plan Survey</a:t>
            </a:r>
          </a:p>
          <a:p>
            <a:endParaRPr lang="en-US" sz="2400" dirty="0"/>
          </a:p>
        </p:txBody>
      </p:sp>
      <p:pic>
        <p:nvPicPr>
          <p:cNvPr id="4" name="Picture 3" descr="Icon&#10;&#10;Description automatically generated">
            <a:extLst>
              <a:ext uri="{FF2B5EF4-FFF2-40B4-BE49-F238E27FC236}">
                <a16:creationId xmlns:a16="http://schemas.microsoft.com/office/drawing/2014/main" id="{A0E7577F-BB6E-4A0C-8ED2-4A562D99548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pic>
        <p:nvPicPr>
          <p:cNvPr id="5" name="Picture 4" descr="Text&#10;&#10;Description automatically generated">
            <a:extLst>
              <a:ext uri="{FF2B5EF4-FFF2-40B4-BE49-F238E27FC236}">
                <a16:creationId xmlns:a16="http://schemas.microsoft.com/office/drawing/2014/main" id="{97888EA2-1196-4659-A206-D916383B6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343" y="1254126"/>
            <a:ext cx="3507314" cy="928684"/>
          </a:xfrm>
          <a:prstGeom prst="rect">
            <a:avLst/>
          </a:prstGeom>
        </p:spPr>
      </p:pic>
      <p:sp>
        <p:nvSpPr>
          <p:cNvPr id="6" name="Rectangle 5">
            <a:extLst>
              <a:ext uri="{FF2B5EF4-FFF2-40B4-BE49-F238E27FC236}">
                <a16:creationId xmlns:a16="http://schemas.microsoft.com/office/drawing/2014/main" id="{562F12CF-2189-4875-B065-CE6084D29670}"/>
              </a:ext>
            </a:extLst>
          </p:cNvPr>
          <p:cNvSpPr/>
          <p:nvPr/>
        </p:nvSpPr>
        <p:spPr>
          <a:xfrm>
            <a:off x="554181" y="579582"/>
            <a:ext cx="11083637" cy="5698836"/>
          </a:xfrm>
          <a:prstGeom prst="rect">
            <a:avLst/>
          </a:prstGeom>
          <a:noFill/>
          <a:ln w="7620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B0A811F-B47D-4CFD-BDAA-83DEEF11A2FD}"/>
              </a:ext>
            </a:extLst>
          </p:cNvPr>
          <p:cNvSpPr/>
          <p:nvPr/>
        </p:nvSpPr>
        <p:spPr>
          <a:xfrm>
            <a:off x="1928895" y="5495636"/>
            <a:ext cx="610484" cy="59170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agnifying glass with solid fill">
            <a:extLst>
              <a:ext uri="{FF2B5EF4-FFF2-40B4-BE49-F238E27FC236}">
                <a16:creationId xmlns:a16="http://schemas.microsoft.com/office/drawing/2014/main" id="{D7177F93-E274-4169-9BCF-E994028598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5114" y="5586730"/>
            <a:ext cx="417476" cy="417476"/>
          </a:xfrm>
          <a:prstGeom prst="rect">
            <a:avLst/>
          </a:prstGeom>
        </p:spPr>
      </p:pic>
      <p:sp>
        <p:nvSpPr>
          <p:cNvPr id="9" name="Oval 8">
            <a:extLst>
              <a:ext uri="{FF2B5EF4-FFF2-40B4-BE49-F238E27FC236}">
                <a16:creationId xmlns:a16="http://schemas.microsoft.com/office/drawing/2014/main" id="{9940759B-2355-424E-AEDD-8F25E2729985}"/>
              </a:ext>
            </a:extLst>
          </p:cNvPr>
          <p:cNvSpPr/>
          <p:nvPr/>
        </p:nvSpPr>
        <p:spPr>
          <a:xfrm>
            <a:off x="2707240" y="5490856"/>
            <a:ext cx="610484" cy="5917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Open hand with solid fill">
            <a:extLst>
              <a:ext uri="{FF2B5EF4-FFF2-40B4-BE49-F238E27FC236}">
                <a16:creationId xmlns:a16="http://schemas.microsoft.com/office/drawing/2014/main" id="{AF827AAE-7C76-482F-9A30-B0929A9A51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83357" y="5635122"/>
            <a:ext cx="479922" cy="479922"/>
          </a:xfrm>
          <a:prstGeom prst="rect">
            <a:avLst/>
          </a:prstGeom>
        </p:spPr>
      </p:pic>
      <p:pic>
        <p:nvPicPr>
          <p:cNvPr id="11" name="Graphic 10" descr="Heart with solid fill">
            <a:extLst>
              <a:ext uri="{FF2B5EF4-FFF2-40B4-BE49-F238E27FC236}">
                <a16:creationId xmlns:a16="http://schemas.microsoft.com/office/drawing/2014/main" id="{69AB23BB-B4A9-4A56-8201-F4719F196F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01049" y="5577772"/>
            <a:ext cx="223789" cy="223789"/>
          </a:xfrm>
          <a:prstGeom prst="rect">
            <a:avLst/>
          </a:prstGeom>
        </p:spPr>
      </p:pic>
      <p:sp>
        <p:nvSpPr>
          <p:cNvPr id="12" name="Oval 11">
            <a:extLst>
              <a:ext uri="{FF2B5EF4-FFF2-40B4-BE49-F238E27FC236}">
                <a16:creationId xmlns:a16="http://schemas.microsoft.com/office/drawing/2014/main" id="{F2C25C1B-CD0B-4DE8-BF00-B5033C11EBAE}"/>
              </a:ext>
            </a:extLst>
          </p:cNvPr>
          <p:cNvSpPr/>
          <p:nvPr/>
        </p:nvSpPr>
        <p:spPr>
          <a:xfrm>
            <a:off x="3482993" y="5501596"/>
            <a:ext cx="610485" cy="591701"/>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Dollar with solid fill">
            <a:extLst>
              <a:ext uri="{FF2B5EF4-FFF2-40B4-BE49-F238E27FC236}">
                <a16:creationId xmlns:a16="http://schemas.microsoft.com/office/drawing/2014/main" id="{05423876-4D96-4149-AB64-DC36C4F15D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85565" y="5607505"/>
            <a:ext cx="401614" cy="401614"/>
          </a:xfrm>
          <a:prstGeom prst="rect">
            <a:avLst/>
          </a:prstGeom>
        </p:spPr>
      </p:pic>
      <p:sp>
        <p:nvSpPr>
          <p:cNvPr id="14" name="Oval 13">
            <a:extLst>
              <a:ext uri="{FF2B5EF4-FFF2-40B4-BE49-F238E27FC236}">
                <a16:creationId xmlns:a16="http://schemas.microsoft.com/office/drawing/2014/main" id="{66265F80-916D-43D5-9042-818A0F782CAE}"/>
              </a:ext>
            </a:extLst>
          </p:cNvPr>
          <p:cNvSpPr/>
          <p:nvPr/>
        </p:nvSpPr>
        <p:spPr>
          <a:xfrm>
            <a:off x="4241179" y="5490854"/>
            <a:ext cx="610486" cy="591702"/>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edicine with solid fill">
            <a:extLst>
              <a:ext uri="{FF2B5EF4-FFF2-40B4-BE49-F238E27FC236}">
                <a16:creationId xmlns:a16="http://schemas.microsoft.com/office/drawing/2014/main" id="{98FA435A-64E0-42E9-99C5-26EEF57207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47398" y="5591131"/>
            <a:ext cx="413075" cy="413075"/>
          </a:xfrm>
          <a:prstGeom prst="rect">
            <a:avLst/>
          </a:prstGeom>
        </p:spPr>
      </p:pic>
      <p:sp>
        <p:nvSpPr>
          <p:cNvPr id="16" name="Oval 15">
            <a:extLst>
              <a:ext uri="{FF2B5EF4-FFF2-40B4-BE49-F238E27FC236}">
                <a16:creationId xmlns:a16="http://schemas.microsoft.com/office/drawing/2014/main" id="{2ABA358D-D696-4414-8485-5B1876DB308E}"/>
              </a:ext>
            </a:extLst>
          </p:cNvPr>
          <p:cNvSpPr/>
          <p:nvPr/>
        </p:nvSpPr>
        <p:spPr>
          <a:xfrm>
            <a:off x="5021116" y="5492360"/>
            <a:ext cx="614731" cy="59581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with solid fill">
            <a:extLst>
              <a:ext uri="{FF2B5EF4-FFF2-40B4-BE49-F238E27FC236}">
                <a16:creationId xmlns:a16="http://schemas.microsoft.com/office/drawing/2014/main" id="{4A9DB978-8E96-44E7-96BD-C046C770434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17478" y="5577494"/>
            <a:ext cx="451460" cy="451460"/>
          </a:xfrm>
          <a:prstGeom prst="rect">
            <a:avLst/>
          </a:prstGeom>
        </p:spPr>
      </p:pic>
      <p:sp>
        <p:nvSpPr>
          <p:cNvPr id="18" name="Oval 17">
            <a:extLst>
              <a:ext uri="{FF2B5EF4-FFF2-40B4-BE49-F238E27FC236}">
                <a16:creationId xmlns:a16="http://schemas.microsoft.com/office/drawing/2014/main" id="{AEBE8B33-C62B-4D51-9ABA-3EA6144FD767}"/>
              </a:ext>
            </a:extLst>
          </p:cNvPr>
          <p:cNvSpPr/>
          <p:nvPr/>
        </p:nvSpPr>
        <p:spPr>
          <a:xfrm>
            <a:off x="5786993" y="5482464"/>
            <a:ext cx="609614" cy="590856"/>
          </a:xfrm>
          <a:prstGeom prst="ellipse">
            <a:avLst/>
          </a:prstGeom>
          <a:solidFill>
            <a:srgbClr val="EDCDF3"/>
          </a:solidFill>
          <a:ln>
            <a:solidFill>
              <a:srgbClr val="EDC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Group of women with solid fill">
            <a:extLst>
              <a:ext uri="{FF2B5EF4-FFF2-40B4-BE49-F238E27FC236}">
                <a16:creationId xmlns:a16="http://schemas.microsoft.com/office/drawing/2014/main" id="{9921C6B6-8F9E-46FE-9A8A-6B487DD46FB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77804" y="5575491"/>
            <a:ext cx="436391" cy="436391"/>
          </a:xfrm>
          <a:prstGeom prst="rect">
            <a:avLst/>
          </a:prstGeom>
        </p:spPr>
      </p:pic>
      <p:sp>
        <p:nvSpPr>
          <p:cNvPr id="20" name="Oval 19">
            <a:extLst>
              <a:ext uri="{FF2B5EF4-FFF2-40B4-BE49-F238E27FC236}">
                <a16:creationId xmlns:a16="http://schemas.microsoft.com/office/drawing/2014/main" id="{032CF418-0ED8-486A-B4CE-9A0BA6EC5110}"/>
              </a:ext>
            </a:extLst>
          </p:cNvPr>
          <p:cNvSpPr/>
          <p:nvPr/>
        </p:nvSpPr>
        <p:spPr>
          <a:xfrm>
            <a:off x="6525719" y="5495807"/>
            <a:ext cx="609613" cy="590855"/>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hildren with solid fill">
            <a:extLst>
              <a:ext uri="{FF2B5EF4-FFF2-40B4-BE49-F238E27FC236}">
                <a16:creationId xmlns:a16="http://schemas.microsoft.com/office/drawing/2014/main" id="{42BB08DD-54DD-4167-BAF7-9705C5BED96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61353" y="5588170"/>
            <a:ext cx="516998" cy="454634"/>
          </a:xfrm>
          <a:prstGeom prst="rect">
            <a:avLst/>
          </a:prstGeom>
        </p:spPr>
      </p:pic>
      <p:sp>
        <p:nvSpPr>
          <p:cNvPr id="22" name="Oval 21">
            <a:extLst>
              <a:ext uri="{FF2B5EF4-FFF2-40B4-BE49-F238E27FC236}">
                <a16:creationId xmlns:a16="http://schemas.microsoft.com/office/drawing/2014/main" id="{C8472C17-8FF3-40C2-B84C-B8001D010052}"/>
              </a:ext>
            </a:extLst>
          </p:cNvPr>
          <p:cNvSpPr/>
          <p:nvPr/>
        </p:nvSpPr>
        <p:spPr>
          <a:xfrm>
            <a:off x="7260710" y="5491700"/>
            <a:ext cx="609613" cy="590856"/>
          </a:xfrm>
          <a:prstGeom prst="ellipse">
            <a:avLst/>
          </a:prstGeom>
          <a:solidFill>
            <a:srgbClr val="B0DDE6"/>
          </a:solidFill>
          <a:ln>
            <a:solidFill>
              <a:srgbClr val="B0D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ily calendar with solid fill">
            <a:extLst>
              <a:ext uri="{FF2B5EF4-FFF2-40B4-BE49-F238E27FC236}">
                <a16:creationId xmlns:a16="http://schemas.microsoft.com/office/drawing/2014/main" id="{49A8D311-0009-4759-B99F-3500E23F7BE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328176" y="5544874"/>
            <a:ext cx="477804" cy="477804"/>
          </a:xfrm>
          <a:prstGeom prst="rect">
            <a:avLst/>
          </a:prstGeom>
        </p:spPr>
      </p:pic>
      <p:sp>
        <p:nvSpPr>
          <p:cNvPr id="24" name="Oval 23">
            <a:extLst>
              <a:ext uri="{FF2B5EF4-FFF2-40B4-BE49-F238E27FC236}">
                <a16:creationId xmlns:a16="http://schemas.microsoft.com/office/drawing/2014/main" id="{AA77782A-B0E3-473E-ADB1-E26A60EFA668}"/>
              </a:ext>
            </a:extLst>
          </p:cNvPr>
          <p:cNvSpPr/>
          <p:nvPr/>
        </p:nvSpPr>
        <p:spPr>
          <a:xfrm>
            <a:off x="8029673" y="5495370"/>
            <a:ext cx="609613" cy="590855"/>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House with solid fill">
            <a:extLst>
              <a:ext uri="{FF2B5EF4-FFF2-40B4-BE49-F238E27FC236}">
                <a16:creationId xmlns:a16="http://schemas.microsoft.com/office/drawing/2014/main" id="{9AC789D6-3B38-492E-ACE4-6DF97200A72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131274" y="5569355"/>
            <a:ext cx="425615" cy="425615"/>
          </a:xfrm>
          <a:prstGeom prst="rect">
            <a:avLst/>
          </a:prstGeom>
        </p:spPr>
      </p:pic>
      <p:sp>
        <p:nvSpPr>
          <p:cNvPr id="26" name="Oval 25">
            <a:extLst>
              <a:ext uri="{FF2B5EF4-FFF2-40B4-BE49-F238E27FC236}">
                <a16:creationId xmlns:a16="http://schemas.microsoft.com/office/drawing/2014/main" id="{60C56EE9-BE7B-45B2-8B28-06DFB753D0B4}"/>
              </a:ext>
            </a:extLst>
          </p:cNvPr>
          <p:cNvSpPr/>
          <p:nvPr/>
        </p:nvSpPr>
        <p:spPr>
          <a:xfrm>
            <a:off x="8774212" y="5461933"/>
            <a:ext cx="624075" cy="604872"/>
          </a:xfrm>
          <a:prstGeom prst="ellipse">
            <a:avLst/>
          </a:prstGeom>
          <a:solidFill>
            <a:srgbClr val="9BEFE7"/>
          </a:solidFill>
          <a:ln>
            <a:solidFill>
              <a:srgbClr val="9BE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Covid-19 with solid fill">
            <a:extLst>
              <a:ext uri="{FF2B5EF4-FFF2-40B4-BE49-F238E27FC236}">
                <a16:creationId xmlns:a16="http://schemas.microsoft.com/office/drawing/2014/main" id="{164471AA-180F-4D06-800D-A14880DCF06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843832" y="5520692"/>
            <a:ext cx="487354" cy="487354"/>
          </a:xfrm>
          <a:prstGeom prst="rect">
            <a:avLst/>
          </a:prstGeom>
        </p:spPr>
      </p:pic>
      <p:sp>
        <p:nvSpPr>
          <p:cNvPr id="28" name="Oval 27">
            <a:extLst>
              <a:ext uri="{FF2B5EF4-FFF2-40B4-BE49-F238E27FC236}">
                <a16:creationId xmlns:a16="http://schemas.microsoft.com/office/drawing/2014/main" id="{41BF9A56-3587-4E5E-AEF5-C1EED0521EB3}"/>
              </a:ext>
            </a:extLst>
          </p:cNvPr>
          <p:cNvSpPr/>
          <p:nvPr/>
        </p:nvSpPr>
        <p:spPr>
          <a:xfrm>
            <a:off x="9526683" y="5461761"/>
            <a:ext cx="624075" cy="604872"/>
          </a:xfrm>
          <a:prstGeom prst="ellipse">
            <a:avLst/>
          </a:prstGeom>
          <a:solidFill>
            <a:srgbClr val="BCC1F2"/>
          </a:solidFill>
          <a:ln>
            <a:solidFill>
              <a:srgbClr val="BC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82A417D8-804D-4A74-89D9-9AF5627E7FC0}"/>
              </a:ext>
            </a:extLst>
          </p:cNvPr>
          <p:cNvSpPr/>
          <p:nvPr/>
        </p:nvSpPr>
        <p:spPr>
          <a:xfrm>
            <a:off x="9665181" y="5900933"/>
            <a:ext cx="82801"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7B6BE04-0D0F-486B-AE3A-D4E06470553F}"/>
              </a:ext>
            </a:extLst>
          </p:cNvPr>
          <p:cNvSpPr/>
          <p:nvPr/>
        </p:nvSpPr>
        <p:spPr>
          <a:xfrm>
            <a:off x="9824381" y="5886696"/>
            <a:ext cx="62573" cy="656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F926413-9B4E-4480-A867-9C7C0552F485}"/>
              </a:ext>
            </a:extLst>
          </p:cNvPr>
          <p:cNvSpPr/>
          <p:nvPr/>
        </p:nvSpPr>
        <p:spPr>
          <a:xfrm>
            <a:off x="9947136" y="5821396"/>
            <a:ext cx="62573" cy="1276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Man with solid fill">
            <a:extLst>
              <a:ext uri="{FF2B5EF4-FFF2-40B4-BE49-F238E27FC236}">
                <a16:creationId xmlns:a16="http://schemas.microsoft.com/office/drawing/2014/main" id="{81134330-430D-455E-A5F2-D1D61CB0AC2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566199" y="5605338"/>
            <a:ext cx="279704" cy="279704"/>
          </a:xfrm>
          <a:prstGeom prst="rect">
            <a:avLst/>
          </a:prstGeom>
        </p:spPr>
      </p:pic>
      <p:pic>
        <p:nvPicPr>
          <p:cNvPr id="33" name="Graphic 32" descr="Man with solid fill">
            <a:extLst>
              <a:ext uri="{FF2B5EF4-FFF2-40B4-BE49-F238E27FC236}">
                <a16:creationId xmlns:a16="http://schemas.microsoft.com/office/drawing/2014/main" id="{52AEB83A-5CAD-489D-9C38-0AFFF1AC3DF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873625" y="5564050"/>
            <a:ext cx="197778" cy="197778"/>
          </a:xfrm>
          <a:prstGeom prst="rect">
            <a:avLst/>
          </a:prstGeom>
        </p:spPr>
      </p:pic>
      <p:pic>
        <p:nvPicPr>
          <p:cNvPr id="34" name="Graphic 33" descr="Man with solid fill">
            <a:extLst>
              <a:ext uri="{FF2B5EF4-FFF2-40B4-BE49-F238E27FC236}">
                <a16:creationId xmlns:a16="http://schemas.microsoft.com/office/drawing/2014/main" id="{A88FED3C-E875-426C-B7A6-B99F2AB434C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718256" y="5574337"/>
            <a:ext cx="262180" cy="262180"/>
          </a:xfrm>
          <a:prstGeom prst="rect">
            <a:avLst/>
          </a:prstGeom>
        </p:spPr>
      </p:pic>
    </p:spTree>
    <p:extLst>
      <p:ext uri="{BB962C8B-B14F-4D97-AF65-F5344CB8AC3E}">
        <p14:creationId xmlns:p14="http://schemas.microsoft.com/office/powerpoint/2010/main" val="390838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171700"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solidFill>
                  <a:schemeClr val="tx2"/>
                </a:solidFill>
              </a:rPr>
              <a:t>Overview and Sample Characteristics</a:t>
            </a:r>
          </a:p>
        </p:txBody>
      </p:sp>
      <p:pic>
        <p:nvPicPr>
          <p:cNvPr id="7" name="Graphic 6" descr="Magnifying glass with solid fill">
            <a:extLst>
              <a:ext uri="{FF2B5EF4-FFF2-40B4-BE49-F238E27FC236}">
                <a16:creationId xmlns:a16="http://schemas.microsoft.com/office/drawing/2014/main" id="{75FAAD47-CED0-42AA-A6F9-BD05902FC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965" y="355599"/>
            <a:ext cx="586508" cy="586508"/>
          </a:xfrm>
          <a:prstGeom prst="rect">
            <a:avLst/>
          </a:prstGeom>
        </p:spPr>
      </p:pic>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5475" y="932923"/>
            <a:ext cx="9010072" cy="360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 Percentage of Medicaid Health Plans with Specific Provider Contracts,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623DDC-B63C-4628-994E-6B9E4C749DD1}"/>
              </a:ext>
            </a:extLst>
          </p:cNvPr>
          <p:cNvPicPr>
            <a:picLocks noChangeAspect="1"/>
          </p:cNvPicPr>
          <p:nvPr/>
        </p:nvPicPr>
        <p:blipFill>
          <a:blip r:embed="rId6"/>
          <a:stretch>
            <a:fillRect/>
          </a:stretch>
        </p:blipFill>
        <p:spPr>
          <a:xfrm>
            <a:off x="1495953" y="1295436"/>
            <a:ext cx="5423972" cy="4546442"/>
          </a:xfrm>
          <a:prstGeom prst="rect">
            <a:avLst/>
          </a:prstGeom>
        </p:spPr>
      </p:pic>
      <p:sp>
        <p:nvSpPr>
          <p:cNvPr id="17" name="Subtitle 2">
            <a:extLst>
              <a:ext uri="{FF2B5EF4-FFF2-40B4-BE49-F238E27FC236}">
                <a16:creationId xmlns:a16="http://schemas.microsoft.com/office/drawing/2014/main" id="{56C6CE8B-C34B-45B2-A085-DB6A0847332E}"/>
              </a:ext>
            </a:extLst>
          </p:cNvPr>
          <p:cNvSpPr txBox="1">
            <a:spLocks/>
          </p:cNvSpPr>
          <p:nvPr/>
        </p:nvSpPr>
        <p:spPr>
          <a:xfrm>
            <a:off x="1498599" y="5821936"/>
            <a:ext cx="8392232" cy="345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Behavioral Health Homes, Federally Qualified Health Centers (FQHCs), Integrated Community Wellness Centers (ICWCs).</a:t>
            </a:r>
          </a:p>
        </p:txBody>
      </p:sp>
    </p:spTree>
    <p:extLst>
      <p:ext uri="{BB962C8B-B14F-4D97-AF65-F5344CB8AC3E}">
        <p14:creationId xmlns:p14="http://schemas.microsoft.com/office/powerpoint/2010/main" val="169174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6" y="1987068"/>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171700"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solidFill>
                  <a:schemeClr val="tx2"/>
                </a:solidFill>
              </a:rPr>
              <a:t>Overview and Sample Characteristics</a:t>
            </a:r>
          </a:p>
        </p:txBody>
      </p:sp>
      <p:pic>
        <p:nvPicPr>
          <p:cNvPr id="7" name="Graphic 6" descr="Magnifying glass with solid fill">
            <a:extLst>
              <a:ext uri="{FF2B5EF4-FFF2-40B4-BE49-F238E27FC236}">
                <a16:creationId xmlns:a16="http://schemas.microsoft.com/office/drawing/2014/main" id="{75FAAD47-CED0-42AA-A6F9-BD05902FC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965" y="355599"/>
            <a:ext cx="586508" cy="586508"/>
          </a:xfrm>
          <a:prstGeom prst="rect">
            <a:avLst/>
          </a:prstGeom>
        </p:spPr>
      </p:pic>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5481" y="1173058"/>
            <a:ext cx="8883064" cy="600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 Most Common Strategies Used by Medicaid Health Plans to Recruit and Retain Providers in Medicaid Managed Care,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C222CD0-EAA1-474F-BB79-53BBBF628314}"/>
              </a:ext>
            </a:extLst>
          </p:cNvPr>
          <p:cNvPicPr>
            <a:picLocks noChangeAspect="1"/>
          </p:cNvPicPr>
          <p:nvPr/>
        </p:nvPicPr>
        <p:blipFill>
          <a:blip r:embed="rId6"/>
          <a:stretch>
            <a:fillRect/>
          </a:stretch>
        </p:blipFill>
        <p:spPr>
          <a:xfrm>
            <a:off x="1509712" y="1755039"/>
            <a:ext cx="7169847" cy="4047674"/>
          </a:xfrm>
          <a:prstGeom prst="rect">
            <a:avLst/>
          </a:prstGeom>
        </p:spPr>
      </p:pic>
      <p:sp>
        <p:nvSpPr>
          <p:cNvPr id="17" name="Subtitle 2">
            <a:extLst>
              <a:ext uri="{FF2B5EF4-FFF2-40B4-BE49-F238E27FC236}">
                <a16:creationId xmlns:a16="http://schemas.microsoft.com/office/drawing/2014/main" id="{6823E428-6994-44C1-A5DD-AEAD4A94435B}"/>
              </a:ext>
            </a:extLst>
          </p:cNvPr>
          <p:cNvSpPr txBox="1">
            <a:spLocks/>
          </p:cNvSpPr>
          <p:nvPr/>
        </p:nvSpPr>
        <p:spPr>
          <a:xfrm>
            <a:off x="1498599" y="5821936"/>
            <a:ext cx="8392232" cy="345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dedicated provider relations staff in the field, value-based care incentives.</a:t>
            </a:r>
          </a:p>
        </p:txBody>
      </p:sp>
    </p:spTree>
    <p:extLst>
      <p:ext uri="{BB962C8B-B14F-4D97-AF65-F5344CB8AC3E}">
        <p14:creationId xmlns:p14="http://schemas.microsoft.com/office/powerpoint/2010/main" val="236675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6">
                    <a:lumMod val="75000"/>
                  </a:schemeClr>
                </a:solidFill>
              </a:rPr>
              <a:t>High-Risk Care Coordination</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5475" y="932923"/>
            <a:ext cx="7636161" cy="6004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6. Most Common Assessment Barriers in Completing Individual Health Risk Assessments for Members,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56C6CE8B-C34B-45B2-A085-DB6A0847332E}"/>
              </a:ext>
            </a:extLst>
          </p:cNvPr>
          <p:cNvSpPr txBox="1">
            <a:spLocks/>
          </p:cNvSpPr>
          <p:nvPr/>
        </p:nvSpPr>
        <p:spPr>
          <a:xfrm>
            <a:off x="1498599" y="5877352"/>
            <a:ext cx="8392232" cy="345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lack of member phone number, COVID-19.</a:t>
            </a:r>
          </a:p>
        </p:txBody>
      </p:sp>
      <p:pic>
        <p:nvPicPr>
          <p:cNvPr id="6" name="Graphic 5" descr="Open hand with solid fill">
            <a:extLst>
              <a:ext uri="{FF2B5EF4-FFF2-40B4-BE49-F238E27FC236}">
                <a16:creationId xmlns:a16="http://schemas.microsoft.com/office/drawing/2014/main" id="{DD875E22-359F-4696-8C2A-A16B945FB6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410" y="404853"/>
            <a:ext cx="674237" cy="674237"/>
          </a:xfrm>
          <a:prstGeom prst="rect">
            <a:avLst/>
          </a:prstGeom>
        </p:spPr>
      </p:pic>
      <p:pic>
        <p:nvPicPr>
          <p:cNvPr id="11" name="Graphic 10" descr="Heart with solid fill">
            <a:extLst>
              <a:ext uri="{FF2B5EF4-FFF2-40B4-BE49-F238E27FC236}">
                <a16:creationId xmlns:a16="http://schemas.microsoft.com/office/drawing/2014/main" id="{5054B7A4-D90E-4D36-A26C-3E175E0D44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6563" y="377144"/>
            <a:ext cx="268981" cy="268981"/>
          </a:xfrm>
          <a:prstGeom prst="rect">
            <a:avLst/>
          </a:prstGeom>
        </p:spPr>
      </p:pic>
      <p:pic>
        <p:nvPicPr>
          <p:cNvPr id="15" name="Picture 14">
            <a:extLst>
              <a:ext uri="{FF2B5EF4-FFF2-40B4-BE49-F238E27FC236}">
                <a16:creationId xmlns:a16="http://schemas.microsoft.com/office/drawing/2014/main" id="{82511B2F-709D-41F5-8D27-629DBA56B271}"/>
              </a:ext>
            </a:extLst>
          </p:cNvPr>
          <p:cNvPicPr>
            <a:picLocks noChangeAspect="1"/>
          </p:cNvPicPr>
          <p:nvPr/>
        </p:nvPicPr>
        <p:blipFill>
          <a:blip r:embed="rId8"/>
          <a:stretch>
            <a:fillRect/>
          </a:stretch>
        </p:blipFill>
        <p:spPr>
          <a:xfrm>
            <a:off x="1498599" y="1450330"/>
            <a:ext cx="5573833" cy="4406226"/>
          </a:xfrm>
          <a:prstGeom prst="rect">
            <a:avLst/>
          </a:prstGeom>
        </p:spPr>
      </p:pic>
    </p:spTree>
    <p:extLst>
      <p:ext uri="{BB962C8B-B14F-4D97-AF65-F5344CB8AC3E}">
        <p14:creationId xmlns:p14="http://schemas.microsoft.com/office/powerpoint/2010/main" val="62076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6">
                    <a:lumMod val="75000"/>
                  </a:schemeClr>
                </a:solidFill>
              </a:rPr>
              <a:t>High-Risk Care Coordination</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5475" y="932923"/>
            <a:ext cx="7704778" cy="6004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7. Frequency of Core High-Risk Care Coordination Functions Completed by Medicaid Health Plans,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56C6CE8B-C34B-45B2-A085-DB6A0847332E}"/>
              </a:ext>
            </a:extLst>
          </p:cNvPr>
          <p:cNvSpPr txBox="1">
            <a:spLocks/>
          </p:cNvSpPr>
          <p:nvPr/>
        </p:nvSpPr>
        <p:spPr>
          <a:xfrm>
            <a:off x="1471965" y="5665568"/>
            <a:ext cx="8852978" cy="401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None of the survey respondents selected "did not provide" as an answer for any of the core functions. None of the survey respondents selected "not applicable" as an answer for any of the core functions, except for "Shared data with social services," for which 10 percent of respondents selected "not applicable."</a:t>
            </a:r>
          </a:p>
          <a:p>
            <a:pPr algn="l"/>
            <a:endParaRPr lang="en-US" sz="1000" dirty="0">
              <a:solidFill>
                <a:schemeClr val="tx2"/>
              </a:solidFill>
            </a:endParaRPr>
          </a:p>
        </p:txBody>
      </p:sp>
      <p:pic>
        <p:nvPicPr>
          <p:cNvPr id="6" name="Graphic 5" descr="Open hand with solid fill">
            <a:extLst>
              <a:ext uri="{FF2B5EF4-FFF2-40B4-BE49-F238E27FC236}">
                <a16:creationId xmlns:a16="http://schemas.microsoft.com/office/drawing/2014/main" id="{DD875E22-359F-4696-8C2A-A16B945FB6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410" y="404853"/>
            <a:ext cx="674237" cy="674237"/>
          </a:xfrm>
          <a:prstGeom prst="rect">
            <a:avLst/>
          </a:prstGeom>
        </p:spPr>
      </p:pic>
      <p:pic>
        <p:nvPicPr>
          <p:cNvPr id="11" name="Graphic 10" descr="Heart with solid fill">
            <a:extLst>
              <a:ext uri="{FF2B5EF4-FFF2-40B4-BE49-F238E27FC236}">
                <a16:creationId xmlns:a16="http://schemas.microsoft.com/office/drawing/2014/main" id="{5054B7A4-D90E-4D36-A26C-3E175E0D44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6563" y="377144"/>
            <a:ext cx="268981" cy="268981"/>
          </a:xfrm>
          <a:prstGeom prst="rect">
            <a:avLst/>
          </a:prstGeom>
        </p:spPr>
      </p:pic>
      <p:pic>
        <p:nvPicPr>
          <p:cNvPr id="7" name="Picture 6">
            <a:extLst>
              <a:ext uri="{FF2B5EF4-FFF2-40B4-BE49-F238E27FC236}">
                <a16:creationId xmlns:a16="http://schemas.microsoft.com/office/drawing/2014/main" id="{4F65CE8E-3DBD-492F-BFE0-BF8A9A0E9BB4}"/>
              </a:ext>
            </a:extLst>
          </p:cNvPr>
          <p:cNvPicPr>
            <a:picLocks noChangeAspect="1"/>
          </p:cNvPicPr>
          <p:nvPr/>
        </p:nvPicPr>
        <p:blipFill rotWithShape="1">
          <a:blip r:embed="rId8"/>
          <a:srcRect b="9098"/>
          <a:stretch/>
        </p:blipFill>
        <p:spPr>
          <a:xfrm>
            <a:off x="1471965" y="1494270"/>
            <a:ext cx="6210300" cy="4121434"/>
          </a:xfrm>
          <a:prstGeom prst="rect">
            <a:avLst/>
          </a:prstGeom>
        </p:spPr>
      </p:pic>
    </p:spTree>
    <p:extLst>
      <p:ext uri="{BB962C8B-B14F-4D97-AF65-F5344CB8AC3E}">
        <p14:creationId xmlns:p14="http://schemas.microsoft.com/office/powerpoint/2010/main" val="229432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6">
                    <a:lumMod val="75000"/>
                  </a:schemeClr>
                </a:solidFill>
              </a:rPr>
              <a:t>High-Risk Care Coordination</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5475" y="932923"/>
            <a:ext cx="7704778" cy="6004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7. Frequency of Core High-Risk Care Coordination Functions Completed by Medicaid Health Plans, 2020 (Continued)</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56C6CE8B-C34B-45B2-A085-DB6A0847332E}"/>
              </a:ext>
            </a:extLst>
          </p:cNvPr>
          <p:cNvSpPr txBox="1">
            <a:spLocks/>
          </p:cNvSpPr>
          <p:nvPr/>
        </p:nvSpPr>
        <p:spPr>
          <a:xfrm>
            <a:off x="1471965" y="5610152"/>
            <a:ext cx="8852978" cy="401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None of the survey respondents selected "did not provide" as an answer for any of the core functions. None of the survey respondents selected "not applicable" as an answer for any of the core functions, except for "Shared data with social services," for which 10 percent of respondents selected "not applicable."</a:t>
            </a:r>
          </a:p>
          <a:p>
            <a:pPr algn="l"/>
            <a:endParaRPr lang="en-US" sz="1000" dirty="0">
              <a:solidFill>
                <a:schemeClr val="tx2"/>
              </a:solidFill>
            </a:endParaRPr>
          </a:p>
        </p:txBody>
      </p:sp>
      <p:pic>
        <p:nvPicPr>
          <p:cNvPr id="6" name="Graphic 5" descr="Open hand with solid fill">
            <a:extLst>
              <a:ext uri="{FF2B5EF4-FFF2-40B4-BE49-F238E27FC236}">
                <a16:creationId xmlns:a16="http://schemas.microsoft.com/office/drawing/2014/main" id="{DD875E22-359F-4696-8C2A-A16B945FB6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410" y="404853"/>
            <a:ext cx="674237" cy="674237"/>
          </a:xfrm>
          <a:prstGeom prst="rect">
            <a:avLst/>
          </a:prstGeom>
        </p:spPr>
      </p:pic>
      <p:pic>
        <p:nvPicPr>
          <p:cNvPr id="11" name="Graphic 10" descr="Heart with solid fill">
            <a:extLst>
              <a:ext uri="{FF2B5EF4-FFF2-40B4-BE49-F238E27FC236}">
                <a16:creationId xmlns:a16="http://schemas.microsoft.com/office/drawing/2014/main" id="{5054B7A4-D90E-4D36-A26C-3E175E0D44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6563" y="377144"/>
            <a:ext cx="268981" cy="268981"/>
          </a:xfrm>
          <a:prstGeom prst="rect">
            <a:avLst/>
          </a:prstGeom>
        </p:spPr>
      </p:pic>
      <p:pic>
        <p:nvPicPr>
          <p:cNvPr id="7" name="Picture 6">
            <a:extLst>
              <a:ext uri="{FF2B5EF4-FFF2-40B4-BE49-F238E27FC236}">
                <a16:creationId xmlns:a16="http://schemas.microsoft.com/office/drawing/2014/main" id="{4F65CE8E-3DBD-492F-BFE0-BF8A9A0E9BB4}"/>
              </a:ext>
            </a:extLst>
          </p:cNvPr>
          <p:cNvPicPr>
            <a:picLocks noChangeAspect="1"/>
          </p:cNvPicPr>
          <p:nvPr/>
        </p:nvPicPr>
        <p:blipFill rotWithShape="1">
          <a:blip r:embed="rId8"/>
          <a:srcRect b="89199"/>
          <a:stretch/>
        </p:blipFill>
        <p:spPr>
          <a:xfrm>
            <a:off x="1471965" y="1473824"/>
            <a:ext cx="6820978" cy="537854"/>
          </a:xfrm>
          <a:prstGeom prst="rect">
            <a:avLst/>
          </a:prstGeom>
        </p:spPr>
      </p:pic>
      <p:pic>
        <p:nvPicPr>
          <p:cNvPr id="8" name="Picture 7">
            <a:extLst>
              <a:ext uri="{FF2B5EF4-FFF2-40B4-BE49-F238E27FC236}">
                <a16:creationId xmlns:a16="http://schemas.microsoft.com/office/drawing/2014/main" id="{B2241775-624E-4F70-A403-656A1FA46A46}"/>
              </a:ext>
            </a:extLst>
          </p:cNvPr>
          <p:cNvPicPr>
            <a:picLocks noChangeAspect="1"/>
          </p:cNvPicPr>
          <p:nvPr/>
        </p:nvPicPr>
        <p:blipFill>
          <a:blip r:embed="rId9"/>
          <a:stretch>
            <a:fillRect/>
          </a:stretch>
        </p:blipFill>
        <p:spPr>
          <a:xfrm>
            <a:off x="1491015" y="2002751"/>
            <a:ext cx="6801928" cy="3516074"/>
          </a:xfrm>
          <a:prstGeom prst="rect">
            <a:avLst/>
          </a:prstGeom>
        </p:spPr>
      </p:pic>
    </p:spTree>
    <p:extLst>
      <p:ext uri="{BB962C8B-B14F-4D97-AF65-F5344CB8AC3E}">
        <p14:creationId xmlns:p14="http://schemas.microsoft.com/office/powerpoint/2010/main" val="359728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6">
                    <a:lumMod val="75000"/>
                  </a:schemeClr>
                </a:solidFill>
              </a:rPr>
              <a:t>High-Risk Care Coordination</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5474" y="1136126"/>
            <a:ext cx="8024089" cy="6004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8. Most Common Measures of Effectiveness Used in High-Risk Care Coordination,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56C6CE8B-C34B-45B2-A085-DB6A0847332E}"/>
              </a:ext>
            </a:extLst>
          </p:cNvPr>
          <p:cNvSpPr txBox="1">
            <a:spLocks/>
          </p:cNvSpPr>
          <p:nvPr/>
        </p:nvSpPr>
        <p:spPr>
          <a:xfrm>
            <a:off x="1471965" y="5157567"/>
            <a:ext cx="7753851"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a care coordination management tool, asthma, heart failure, and diabetes admissions, care coordination complaints, quality measures specific to state contracts, member advisory meetings, and connection rates to the social determinants of health (SDOH).</a:t>
            </a:r>
          </a:p>
        </p:txBody>
      </p:sp>
      <p:pic>
        <p:nvPicPr>
          <p:cNvPr id="6" name="Graphic 5" descr="Open hand with solid fill">
            <a:extLst>
              <a:ext uri="{FF2B5EF4-FFF2-40B4-BE49-F238E27FC236}">
                <a16:creationId xmlns:a16="http://schemas.microsoft.com/office/drawing/2014/main" id="{DD875E22-359F-4696-8C2A-A16B945FB6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410" y="404853"/>
            <a:ext cx="674237" cy="674237"/>
          </a:xfrm>
          <a:prstGeom prst="rect">
            <a:avLst/>
          </a:prstGeom>
        </p:spPr>
      </p:pic>
      <p:pic>
        <p:nvPicPr>
          <p:cNvPr id="11" name="Graphic 10" descr="Heart with solid fill">
            <a:extLst>
              <a:ext uri="{FF2B5EF4-FFF2-40B4-BE49-F238E27FC236}">
                <a16:creationId xmlns:a16="http://schemas.microsoft.com/office/drawing/2014/main" id="{5054B7A4-D90E-4D36-A26C-3E175E0D44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6563" y="377144"/>
            <a:ext cx="268981" cy="268981"/>
          </a:xfrm>
          <a:prstGeom prst="rect">
            <a:avLst/>
          </a:prstGeom>
        </p:spPr>
      </p:pic>
      <p:pic>
        <p:nvPicPr>
          <p:cNvPr id="8" name="Picture 7">
            <a:extLst>
              <a:ext uri="{FF2B5EF4-FFF2-40B4-BE49-F238E27FC236}">
                <a16:creationId xmlns:a16="http://schemas.microsoft.com/office/drawing/2014/main" id="{DEF364B8-91D7-43BA-B529-7084DE2A14D9}"/>
              </a:ext>
            </a:extLst>
          </p:cNvPr>
          <p:cNvPicPr>
            <a:picLocks noChangeAspect="1"/>
          </p:cNvPicPr>
          <p:nvPr/>
        </p:nvPicPr>
        <p:blipFill>
          <a:blip r:embed="rId8"/>
          <a:stretch>
            <a:fillRect/>
          </a:stretch>
        </p:blipFill>
        <p:spPr>
          <a:xfrm>
            <a:off x="1415474" y="1524165"/>
            <a:ext cx="7657286" cy="3527779"/>
          </a:xfrm>
          <a:prstGeom prst="rect">
            <a:avLst/>
          </a:prstGeom>
        </p:spPr>
      </p:pic>
    </p:spTree>
    <p:extLst>
      <p:ext uri="{BB962C8B-B14F-4D97-AF65-F5344CB8AC3E}">
        <p14:creationId xmlns:p14="http://schemas.microsoft.com/office/powerpoint/2010/main" val="4049075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5">
                    <a:lumMod val="75000"/>
                  </a:schemeClr>
                </a:solidFill>
              </a:rPr>
              <a:t>Value-Based Purchasing</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507965"/>
            <a:ext cx="8381344" cy="711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9. Percentage of Medicaid Health Plans Using Value-Based Purchasing (VBP) or Alternative Payment Model (APM) Structures, by Health Plan Size,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Dollar with solid fill">
            <a:extLst>
              <a:ext uri="{FF2B5EF4-FFF2-40B4-BE49-F238E27FC236}">
                <a16:creationId xmlns:a16="http://schemas.microsoft.com/office/drawing/2014/main" id="{91328630-A5DE-44D3-BAB6-804DDCFEBC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054" y="355198"/>
            <a:ext cx="564222" cy="564222"/>
          </a:xfrm>
          <a:prstGeom prst="rect">
            <a:avLst/>
          </a:prstGeom>
        </p:spPr>
      </p:pic>
      <p:pic>
        <p:nvPicPr>
          <p:cNvPr id="13" name="Picture 12">
            <a:extLst>
              <a:ext uri="{FF2B5EF4-FFF2-40B4-BE49-F238E27FC236}">
                <a16:creationId xmlns:a16="http://schemas.microsoft.com/office/drawing/2014/main" id="{B1F06888-6B46-468D-A1FA-121749E97A2E}"/>
              </a:ext>
            </a:extLst>
          </p:cNvPr>
          <p:cNvPicPr>
            <a:picLocks noChangeAspect="1"/>
          </p:cNvPicPr>
          <p:nvPr/>
        </p:nvPicPr>
        <p:blipFill>
          <a:blip r:embed="rId6"/>
          <a:stretch>
            <a:fillRect/>
          </a:stretch>
        </p:blipFill>
        <p:spPr>
          <a:xfrm>
            <a:off x="1424398" y="2215838"/>
            <a:ext cx="8372420" cy="2417568"/>
          </a:xfrm>
          <a:prstGeom prst="rect">
            <a:avLst/>
          </a:prstGeom>
        </p:spPr>
      </p:pic>
    </p:spTree>
    <p:extLst>
      <p:ext uri="{BB962C8B-B14F-4D97-AF65-F5344CB8AC3E}">
        <p14:creationId xmlns:p14="http://schemas.microsoft.com/office/powerpoint/2010/main" val="29848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5">
                    <a:lumMod val="75000"/>
                  </a:schemeClr>
                </a:solidFill>
              </a:rPr>
              <a:t>Value-Based Purchasing</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348510"/>
            <a:ext cx="8632690" cy="10628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2"/>
                </a:solidFill>
              </a:rPr>
              <a:t>Figure 2. Percentage of State Contracts Requiring Medicaid Health Plans to Implement Value-Based Purchasing (VBP) or Alternative Payment Model (APM) Contracting between Medicaid Health Plans and Providers,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Dollar with solid fill">
            <a:extLst>
              <a:ext uri="{FF2B5EF4-FFF2-40B4-BE49-F238E27FC236}">
                <a16:creationId xmlns:a16="http://schemas.microsoft.com/office/drawing/2014/main" id="{91328630-A5DE-44D3-BAB6-804DDCFEBC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054" y="355198"/>
            <a:ext cx="564222" cy="564222"/>
          </a:xfrm>
          <a:prstGeom prst="rect">
            <a:avLst/>
          </a:prstGeom>
        </p:spPr>
      </p:pic>
      <p:pic>
        <p:nvPicPr>
          <p:cNvPr id="6" name="Picture 5">
            <a:extLst>
              <a:ext uri="{FF2B5EF4-FFF2-40B4-BE49-F238E27FC236}">
                <a16:creationId xmlns:a16="http://schemas.microsoft.com/office/drawing/2014/main" id="{9A4C7950-856A-415E-A2CC-3F84AEB2EF5E}"/>
              </a:ext>
            </a:extLst>
          </p:cNvPr>
          <p:cNvPicPr>
            <a:picLocks noChangeAspect="1"/>
          </p:cNvPicPr>
          <p:nvPr/>
        </p:nvPicPr>
        <p:blipFill>
          <a:blip r:embed="rId6"/>
          <a:stretch>
            <a:fillRect/>
          </a:stretch>
        </p:blipFill>
        <p:spPr>
          <a:xfrm>
            <a:off x="1735799" y="2462195"/>
            <a:ext cx="4701947" cy="2709300"/>
          </a:xfrm>
          <a:prstGeom prst="rect">
            <a:avLst/>
          </a:prstGeom>
        </p:spPr>
      </p:pic>
      <p:sp>
        <p:nvSpPr>
          <p:cNvPr id="17" name="TextBox 16">
            <a:extLst>
              <a:ext uri="{FF2B5EF4-FFF2-40B4-BE49-F238E27FC236}">
                <a16:creationId xmlns:a16="http://schemas.microsoft.com/office/drawing/2014/main" id="{2DDE3FA0-0A3E-4A67-A18C-2129BBFC7C6A}"/>
              </a:ext>
            </a:extLst>
          </p:cNvPr>
          <p:cNvSpPr txBox="1"/>
          <p:nvPr/>
        </p:nvSpPr>
        <p:spPr>
          <a:xfrm>
            <a:off x="6535487" y="2955264"/>
            <a:ext cx="1127515" cy="369332"/>
          </a:xfrm>
          <a:prstGeom prst="rect">
            <a:avLst/>
          </a:prstGeom>
          <a:noFill/>
        </p:spPr>
        <p:txBody>
          <a:bodyPr wrap="square" rtlCol="0">
            <a:spAutoFit/>
          </a:bodyPr>
          <a:lstStyle/>
          <a:p>
            <a:r>
              <a:rPr lang="en-US" dirty="0"/>
              <a:t>Yes (75%)</a:t>
            </a:r>
          </a:p>
        </p:txBody>
      </p:sp>
      <p:sp>
        <p:nvSpPr>
          <p:cNvPr id="19" name="TextBox 18">
            <a:extLst>
              <a:ext uri="{FF2B5EF4-FFF2-40B4-BE49-F238E27FC236}">
                <a16:creationId xmlns:a16="http://schemas.microsoft.com/office/drawing/2014/main" id="{33FC3B2D-8693-4992-88C7-2AA503DEB5AE}"/>
              </a:ext>
            </a:extLst>
          </p:cNvPr>
          <p:cNvSpPr txBox="1"/>
          <p:nvPr/>
        </p:nvSpPr>
        <p:spPr>
          <a:xfrm>
            <a:off x="6535487" y="3691502"/>
            <a:ext cx="3675183" cy="646331"/>
          </a:xfrm>
          <a:prstGeom prst="rect">
            <a:avLst/>
          </a:prstGeom>
          <a:noFill/>
        </p:spPr>
        <p:txBody>
          <a:bodyPr wrap="square" rtlCol="0">
            <a:spAutoFit/>
          </a:bodyPr>
          <a:lstStyle/>
          <a:p>
            <a:r>
              <a:rPr lang="en-US" dirty="0"/>
              <a:t>No, but we anticipate it with the next contract renewal (15%)</a:t>
            </a:r>
          </a:p>
        </p:txBody>
      </p:sp>
      <p:sp>
        <p:nvSpPr>
          <p:cNvPr id="20" name="TextBox 19">
            <a:extLst>
              <a:ext uri="{FF2B5EF4-FFF2-40B4-BE49-F238E27FC236}">
                <a16:creationId xmlns:a16="http://schemas.microsoft.com/office/drawing/2014/main" id="{5B72C7CA-E7A5-41BA-99BE-2405443354EF}"/>
              </a:ext>
            </a:extLst>
          </p:cNvPr>
          <p:cNvSpPr txBox="1"/>
          <p:nvPr/>
        </p:nvSpPr>
        <p:spPr>
          <a:xfrm>
            <a:off x="6535487" y="4607129"/>
            <a:ext cx="3043046" cy="369332"/>
          </a:xfrm>
          <a:prstGeom prst="rect">
            <a:avLst/>
          </a:prstGeom>
          <a:noFill/>
        </p:spPr>
        <p:txBody>
          <a:bodyPr wrap="square" rtlCol="0">
            <a:spAutoFit/>
          </a:bodyPr>
          <a:lstStyle/>
          <a:p>
            <a:r>
              <a:rPr lang="en-US" dirty="0"/>
              <a:t>Other (10%)</a:t>
            </a:r>
          </a:p>
        </p:txBody>
      </p:sp>
      <p:sp>
        <p:nvSpPr>
          <p:cNvPr id="21" name="TextBox 20">
            <a:extLst>
              <a:ext uri="{FF2B5EF4-FFF2-40B4-BE49-F238E27FC236}">
                <a16:creationId xmlns:a16="http://schemas.microsoft.com/office/drawing/2014/main" id="{7431A8A2-35DE-4BA6-BBF3-2F202B406C3F}"/>
              </a:ext>
            </a:extLst>
          </p:cNvPr>
          <p:cNvSpPr txBox="1"/>
          <p:nvPr/>
        </p:nvSpPr>
        <p:spPr>
          <a:xfrm>
            <a:off x="2220005" y="2485830"/>
            <a:ext cx="658139" cy="369332"/>
          </a:xfrm>
          <a:prstGeom prst="rect">
            <a:avLst/>
          </a:prstGeom>
          <a:solidFill>
            <a:schemeClr val="bg1"/>
          </a:solidFill>
        </p:spPr>
        <p:txBody>
          <a:bodyPr wrap="square" rtlCol="0">
            <a:spAutoFit/>
          </a:bodyPr>
          <a:lstStyle/>
          <a:p>
            <a:r>
              <a:rPr lang="en-US" dirty="0"/>
              <a:t>10%</a:t>
            </a:r>
          </a:p>
        </p:txBody>
      </p:sp>
      <p:sp>
        <p:nvSpPr>
          <p:cNvPr id="22" name="TextBox 21">
            <a:extLst>
              <a:ext uri="{FF2B5EF4-FFF2-40B4-BE49-F238E27FC236}">
                <a16:creationId xmlns:a16="http://schemas.microsoft.com/office/drawing/2014/main" id="{9602AE0C-7BE4-4E5C-A696-8A17C38A8615}"/>
              </a:ext>
            </a:extLst>
          </p:cNvPr>
          <p:cNvSpPr txBox="1"/>
          <p:nvPr/>
        </p:nvSpPr>
        <p:spPr>
          <a:xfrm>
            <a:off x="1561866" y="3218934"/>
            <a:ext cx="658139" cy="369332"/>
          </a:xfrm>
          <a:prstGeom prst="rect">
            <a:avLst/>
          </a:prstGeom>
          <a:solidFill>
            <a:schemeClr val="bg1"/>
          </a:solidFill>
        </p:spPr>
        <p:txBody>
          <a:bodyPr wrap="square" rtlCol="0">
            <a:spAutoFit/>
          </a:bodyPr>
          <a:lstStyle/>
          <a:p>
            <a:r>
              <a:rPr lang="en-US" dirty="0"/>
              <a:t>15%</a:t>
            </a:r>
          </a:p>
        </p:txBody>
      </p:sp>
      <p:sp>
        <p:nvSpPr>
          <p:cNvPr id="24" name="TextBox 23">
            <a:extLst>
              <a:ext uri="{FF2B5EF4-FFF2-40B4-BE49-F238E27FC236}">
                <a16:creationId xmlns:a16="http://schemas.microsoft.com/office/drawing/2014/main" id="{677573A2-41AC-4EBC-95CB-A1870163D09B}"/>
              </a:ext>
            </a:extLst>
          </p:cNvPr>
          <p:cNvSpPr txBox="1"/>
          <p:nvPr/>
        </p:nvSpPr>
        <p:spPr>
          <a:xfrm>
            <a:off x="4092957" y="4642897"/>
            <a:ext cx="658139" cy="369332"/>
          </a:xfrm>
          <a:prstGeom prst="rect">
            <a:avLst/>
          </a:prstGeom>
          <a:solidFill>
            <a:schemeClr val="bg1"/>
          </a:solidFill>
        </p:spPr>
        <p:txBody>
          <a:bodyPr wrap="square" rtlCol="0">
            <a:spAutoFit/>
          </a:bodyPr>
          <a:lstStyle/>
          <a:p>
            <a:r>
              <a:rPr lang="en-US" dirty="0"/>
              <a:t>75%</a:t>
            </a:r>
          </a:p>
        </p:txBody>
      </p:sp>
      <p:sp>
        <p:nvSpPr>
          <p:cNvPr id="26" name="Subtitle 2">
            <a:extLst>
              <a:ext uri="{FF2B5EF4-FFF2-40B4-BE49-F238E27FC236}">
                <a16:creationId xmlns:a16="http://schemas.microsoft.com/office/drawing/2014/main" id="{25F4BE9E-DC6D-4B5A-BFAA-9CB0467CFC44}"/>
              </a:ext>
            </a:extLst>
          </p:cNvPr>
          <p:cNvSpPr txBox="1">
            <a:spLocks/>
          </p:cNvSpPr>
          <p:nvPr/>
        </p:nvSpPr>
        <p:spPr>
          <a:xfrm>
            <a:off x="1603528" y="5350520"/>
            <a:ext cx="7753851"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None of the survey respondents selected “No, and not planned with next contract renewal” as an answer for this item.</a:t>
            </a:r>
          </a:p>
        </p:txBody>
      </p:sp>
    </p:spTree>
    <p:extLst>
      <p:ext uri="{BB962C8B-B14F-4D97-AF65-F5344CB8AC3E}">
        <p14:creationId xmlns:p14="http://schemas.microsoft.com/office/powerpoint/2010/main" val="284630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D591AF-F926-40ED-8F02-06BA3A4AE7C6}"/>
              </a:ext>
            </a:extLst>
          </p:cNvPr>
          <p:cNvPicPr>
            <a:picLocks noChangeAspect="1"/>
          </p:cNvPicPr>
          <p:nvPr/>
        </p:nvPicPr>
        <p:blipFill>
          <a:blip r:embed="rId2"/>
          <a:stretch>
            <a:fillRect/>
          </a:stretch>
        </p:blipFill>
        <p:spPr>
          <a:xfrm>
            <a:off x="1590190" y="2143467"/>
            <a:ext cx="4593070" cy="3067634"/>
          </a:xfrm>
          <a:prstGeom prst="rect">
            <a:avLst/>
          </a:prstGeom>
        </p:spPr>
      </p:pic>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5">
                    <a:lumMod val="75000"/>
                  </a:schemeClr>
                </a:solidFill>
              </a:rPr>
              <a:t>Value-Based Purchasing</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348510"/>
            <a:ext cx="7895093" cy="7103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2"/>
                </a:solidFill>
              </a:rPr>
              <a:t>Figure 3. Percentage of Value-Based Purchasing (VBP) Implementation within Specific Populations,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Dollar with solid fill">
            <a:extLst>
              <a:ext uri="{FF2B5EF4-FFF2-40B4-BE49-F238E27FC236}">
                <a16:creationId xmlns:a16="http://schemas.microsoft.com/office/drawing/2014/main" id="{91328630-A5DE-44D3-BAB6-804DDCFEBC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054" y="355198"/>
            <a:ext cx="564222" cy="564222"/>
          </a:xfrm>
          <a:prstGeom prst="rect">
            <a:avLst/>
          </a:prstGeom>
        </p:spPr>
      </p:pic>
      <p:sp>
        <p:nvSpPr>
          <p:cNvPr id="17" name="TextBox 16">
            <a:extLst>
              <a:ext uri="{FF2B5EF4-FFF2-40B4-BE49-F238E27FC236}">
                <a16:creationId xmlns:a16="http://schemas.microsoft.com/office/drawing/2014/main" id="{2DDE3FA0-0A3E-4A67-A18C-2129BBFC7C6A}"/>
              </a:ext>
            </a:extLst>
          </p:cNvPr>
          <p:cNvSpPr txBox="1"/>
          <p:nvPr/>
        </p:nvSpPr>
        <p:spPr>
          <a:xfrm>
            <a:off x="6276098" y="2447773"/>
            <a:ext cx="2414548" cy="369332"/>
          </a:xfrm>
          <a:prstGeom prst="rect">
            <a:avLst/>
          </a:prstGeom>
          <a:noFill/>
        </p:spPr>
        <p:txBody>
          <a:bodyPr wrap="square" rtlCol="0">
            <a:spAutoFit/>
          </a:bodyPr>
          <a:lstStyle/>
          <a:p>
            <a:r>
              <a:rPr lang="en-US" dirty="0"/>
              <a:t>Not developed (26%)</a:t>
            </a:r>
          </a:p>
        </p:txBody>
      </p:sp>
      <p:sp>
        <p:nvSpPr>
          <p:cNvPr id="19" name="TextBox 18">
            <a:extLst>
              <a:ext uri="{FF2B5EF4-FFF2-40B4-BE49-F238E27FC236}">
                <a16:creationId xmlns:a16="http://schemas.microsoft.com/office/drawing/2014/main" id="{33FC3B2D-8693-4992-88C7-2AA503DEB5AE}"/>
              </a:ext>
            </a:extLst>
          </p:cNvPr>
          <p:cNvSpPr txBox="1"/>
          <p:nvPr/>
        </p:nvSpPr>
        <p:spPr>
          <a:xfrm>
            <a:off x="6262142" y="2972384"/>
            <a:ext cx="3675183" cy="369332"/>
          </a:xfrm>
          <a:prstGeom prst="rect">
            <a:avLst/>
          </a:prstGeom>
          <a:noFill/>
        </p:spPr>
        <p:txBody>
          <a:bodyPr wrap="square" rtlCol="0">
            <a:spAutoFit/>
          </a:bodyPr>
          <a:lstStyle/>
          <a:p>
            <a:r>
              <a:rPr lang="en-US" dirty="0"/>
              <a:t>Explored but not implemented (21%)</a:t>
            </a:r>
          </a:p>
        </p:txBody>
      </p:sp>
      <p:sp>
        <p:nvSpPr>
          <p:cNvPr id="20" name="TextBox 19">
            <a:extLst>
              <a:ext uri="{FF2B5EF4-FFF2-40B4-BE49-F238E27FC236}">
                <a16:creationId xmlns:a16="http://schemas.microsoft.com/office/drawing/2014/main" id="{5B72C7CA-E7A5-41BA-99BE-2405443354EF}"/>
              </a:ext>
            </a:extLst>
          </p:cNvPr>
          <p:cNvSpPr txBox="1"/>
          <p:nvPr/>
        </p:nvSpPr>
        <p:spPr>
          <a:xfrm>
            <a:off x="6276445" y="3526579"/>
            <a:ext cx="3043046" cy="369332"/>
          </a:xfrm>
          <a:prstGeom prst="rect">
            <a:avLst/>
          </a:prstGeom>
          <a:noFill/>
        </p:spPr>
        <p:txBody>
          <a:bodyPr wrap="square" rtlCol="0">
            <a:spAutoFit/>
          </a:bodyPr>
          <a:lstStyle/>
          <a:p>
            <a:r>
              <a:rPr lang="en-US" dirty="0"/>
              <a:t>Piloted (21%)</a:t>
            </a:r>
          </a:p>
        </p:txBody>
      </p:sp>
      <p:sp>
        <p:nvSpPr>
          <p:cNvPr id="21" name="TextBox 20">
            <a:extLst>
              <a:ext uri="{FF2B5EF4-FFF2-40B4-BE49-F238E27FC236}">
                <a16:creationId xmlns:a16="http://schemas.microsoft.com/office/drawing/2014/main" id="{7431A8A2-35DE-4BA6-BBF3-2F202B406C3F}"/>
              </a:ext>
            </a:extLst>
          </p:cNvPr>
          <p:cNvSpPr txBox="1"/>
          <p:nvPr/>
        </p:nvSpPr>
        <p:spPr>
          <a:xfrm>
            <a:off x="2742493" y="2060783"/>
            <a:ext cx="658139" cy="369332"/>
          </a:xfrm>
          <a:prstGeom prst="rect">
            <a:avLst/>
          </a:prstGeom>
          <a:solidFill>
            <a:schemeClr val="bg1"/>
          </a:solidFill>
        </p:spPr>
        <p:txBody>
          <a:bodyPr wrap="square" rtlCol="0">
            <a:spAutoFit/>
          </a:bodyPr>
          <a:lstStyle/>
          <a:p>
            <a:r>
              <a:rPr lang="en-US" dirty="0"/>
              <a:t>5%</a:t>
            </a:r>
          </a:p>
        </p:txBody>
      </p:sp>
      <p:sp>
        <p:nvSpPr>
          <p:cNvPr id="22" name="TextBox 21">
            <a:extLst>
              <a:ext uri="{FF2B5EF4-FFF2-40B4-BE49-F238E27FC236}">
                <a16:creationId xmlns:a16="http://schemas.microsoft.com/office/drawing/2014/main" id="{9602AE0C-7BE4-4E5C-A696-8A17C38A8615}"/>
              </a:ext>
            </a:extLst>
          </p:cNvPr>
          <p:cNvSpPr txBox="1"/>
          <p:nvPr/>
        </p:nvSpPr>
        <p:spPr>
          <a:xfrm>
            <a:off x="1390121" y="2962635"/>
            <a:ext cx="590997" cy="369332"/>
          </a:xfrm>
          <a:prstGeom prst="rect">
            <a:avLst/>
          </a:prstGeom>
          <a:solidFill>
            <a:schemeClr val="bg1"/>
          </a:solidFill>
        </p:spPr>
        <p:txBody>
          <a:bodyPr wrap="square" rtlCol="0">
            <a:spAutoFit/>
          </a:bodyPr>
          <a:lstStyle/>
          <a:p>
            <a:r>
              <a:rPr lang="en-US" dirty="0"/>
              <a:t>26%</a:t>
            </a:r>
          </a:p>
        </p:txBody>
      </p:sp>
      <p:sp>
        <p:nvSpPr>
          <p:cNvPr id="24" name="TextBox 23">
            <a:extLst>
              <a:ext uri="{FF2B5EF4-FFF2-40B4-BE49-F238E27FC236}">
                <a16:creationId xmlns:a16="http://schemas.microsoft.com/office/drawing/2014/main" id="{677573A2-41AC-4EBC-95CB-A1870163D09B}"/>
              </a:ext>
            </a:extLst>
          </p:cNvPr>
          <p:cNvSpPr txBox="1"/>
          <p:nvPr/>
        </p:nvSpPr>
        <p:spPr>
          <a:xfrm>
            <a:off x="2018300" y="4780620"/>
            <a:ext cx="595168" cy="369332"/>
          </a:xfrm>
          <a:prstGeom prst="rect">
            <a:avLst/>
          </a:prstGeom>
          <a:solidFill>
            <a:schemeClr val="bg1"/>
          </a:solidFill>
        </p:spPr>
        <p:txBody>
          <a:bodyPr wrap="square" rtlCol="0">
            <a:spAutoFit/>
          </a:bodyPr>
          <a:lstStyle/>
          <a:p>
            <a:r>
              <a:rPr lang="en-US" dirty="0"/>
              <a:t>21%</a:t>
            </a:r>
          </a:p>
        </p:txBody>
      </p:sp>
      <p:sp>
        <p:nvSpPr>
          <p:cNvPr id="26" name="Subtitle 2">
            <a:extLst>
              <a:ext uri="{FF2B5EF4-FFF2-40B4-BE49-F238E27FC236}">
                <a16:creationId xmlns:a16="http://schemas.microsoft.com/office/drawing/2014/main" id="{25F4BE9E-DC6D-4B5A-BFAA-9CB0467CFC44}"/>
              </a:ext>
            </a:extLst>
          </p:cNvPr>
          <p:cNvSpPr txBox="1">
            <a:spLocks/>
          </p:cNvSpPr>
          <p:nvPr/>
        </p:nvSpPr>
        <p:spPr>
          <a:xfrm>
            <a:off x="1603528" y="5442880"/>
            <a:ext cx="8237162"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None of the survey respondents selected “Had extensive arrangements” as an answer for this item. Numbers may not add up to 100 due to rounding.</a:t>
            </a:r>
          </a:p>
        </p:txBody>
      </p:sp>
      <p:sp>
        <p:nvSpPr>
          <p:cNvPr id="27" name="TextBox 26">
            <a:extLst>
              <a:ext uri="{FF2B5EF4-FFF2-40B4-BE49-F238E27FC236}">
                <a16:creationId xmlns:a16="http://schemas.microsoft.com/office/drawing/2014/main" id="{892608F3-EAE2-4C7C-B60A-BB5CACA9EA31}"/>
              </a:ext>
            </a:extLst>
          </p:cNvPr>
          <p:cNvSpPr txBox="1"/>
          <p:nvPr/>
        </p:nvSpPr>
        <p:spPr>
          <a:xfrm>
            <a:off x="4097576" y="4528110"/>
            <a:ext cx="590997" cy="369332"/>
          </a:xfrm>
          <a:prstGeom prst="rect">
            <a:avLst/>
          </a:prstGeom>
          <a:solidFill>
            <a:schemeClr val="bg1"/>
          </a:solidFill>
        </p:spPr>
        <p:txBody>
          <a:bodyPr wrap="square" rtlCol="0">
            <a:spAutoFit/>
          </a:bodyPr>
          <a:lstStyle/>
          <a:p>
            <a:r>
              <a:rPr lang="en-US" dirty="0"/>
              <a:t>21%</a:t>
            </a:r>
          </a:p>
        </p:txBody>
      </p:sp>
      <p:sp>
        <p:nvSpPr>
          <p:cNvPr id="28" name="TextBox 27">
            <a:extLst>
              <a:ext uri="{FF2B5EF4-FFF2-40B4-BE49-F238E27FC236}">
                <a16:creationId xmlns:a16="http://schemas.microsoft.com/office/drawing/2014/main" id="{E6E22715-0F17-43CA-90C0-FB2090304F36}"/>
              </a:ext>
            </a:extLst>
          </p:cNvPr>
          <p:cNvSpPr txBox="1"/>
          <p:nvPr/>
        </p:nvSpPr>
        <p:spPr>
          <a:xfrm>
            <a:off x="4097576" y="2570162"/>
            <a:ext cx="590997" cy="369332"/>
          </a:xfrm>
          <a:prstGeom prst="rect">
            <a:avLst/>
          </a:prstGeom>
          <a:solidFill>
            <a:schemeClr val="bg1"/>
          </a:solidFill>
        </p:spPr>
        <p:txBody>
          <a:bodyPr wrap="square" rtlCol="0">
            <a:spAutoFit/>
          </a:bodyPr>
          <a:lstStyle/>
          <a:p>
            <a:r>
              <a:rPr lang="en-US" dirty="0"/>
              <a:t>26%</a:t>
            </a:r>
          </a:p>
        </p:txBody>
      </p:sp>
      <p:sp>
        <p:nvSpPr>
          <p:cNvPr id="29" name="TextBox 28">
            <a:extLst>
              <a:ext uri="{FF2B5EF4-FFF2-40B4-BE49-F238E27FC236}">
                <a16:creationId xmlns:a16="http://schemas.microsoft.com/office/drawing/2014/main" id="{1FE770E6-4BFF-4D02-AF85-3B49999D7014}"/>
              </a:ext>
            </a:extLst>
          </p:cNvPr>
          <p:cNvSpPr txBox="1"/>
          <p:nvPr/>
        </p:nvSpPr>
        <p:spPr>
          <a:xfrm>
            <a:off x="6270699" y="4085755"/>
            <a:ext cx="3043046" cy="369332"/>
          </a:xfrm>
          <a:prstGeom prst="rect">
            <a:avLst/>
          </a:prstGeom>
          <a:noFill/>
        </p:spPr>
        <p:txBody>
          <a:bodyPr wrap="square" rtlCol="0">
            <a:spAutoFit/>
          </a:bodyPr>
          <a:lstStyle/>
          <a:p>
            <a:r>
              <a:rPr lang="en-US" dirty="0"/>
              <a:t>Pilots were expanded (26%)</a:t>
            </a:r>
          </a:p>
        </p:txBody>
      </p:sp>
      <p:sp>
        <p:nvSpPr>
          <p:cNvPr id="30" name="TextBox 29">
            <a:extLst>
              <a:ext uri="{FF2B5EF4-FFF2-40B4-BE49-F238E27FC236}">
                <a16:creationId xmlns:a16="http://schemas.microsoft.com/office/drawing/2014/main" id="{8843BB1B-2CA8-4891-B505-C28ED903C5D5}"/>
              </a:ext>
            </a:extLst>
          </p:cNvPr>
          <p:cNvSpPr txBox="1"/>
          <p:nvPr/>
        </p:nvSpPr>
        <p:spPr>
          <a:xfrm>
            <a:off x="6262142" y="4604057"/>
            <a:ext cx="3043046" cy="369332"/>
          </a:xfrm>
          <a:prstGeom prst="rect">
            <a:avLst/>
          </a:prstGeom>
          <a:noFill/>
        </p:spPr>
        <p:txBody>
          <a:bodyPr wrap="square" rtlCol="0">
            <a:spAutoFit/>
          </a:bodyPr>
          <a:lstStyle/>
          <a:p>
            <a:r>
              <a:rPr lang="en-US" dirty="0"/>
              <a:t>All of the above (5%)</a:t>
            </a:r>
          </a:p>
        </p:txBody>
      </p:sp>
    </p:spTree>
    <p:extLst>
      <p:ext uri="{BB962C8B-B14F-4D97-AF65-F5344CB8AC3E}">
        <p14:creationId xmlns:p14="http://schemas.microsoft.com/office/powerpoint/2010/main" val="367173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5">
                    <a:lumMod val="75000"/>
                  </a:schemeClr>
                </a:solidFill>
              </a:rPr>
              <a:t>Value-Based Purchasing</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110803"/>
            <a:ext cx="8381344" cy="711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10. Provider Types Who Were Not Engaged in Value-Based Purchasing (VBP) Arrangements (Hospitals Excluded),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Dollar with solid fill">
            <a:extLst>
              <a:ext uri="{FF2B5EF4-FFF2-40B4-BE49-F238E27FC236}">
                <a16:creationId xmlns:a16="http://schemas.microsoft.com/office/drawing/2014/main" id="{91328630-A5DE-44D3-BAB6-804DDCFEBC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054" y="355198"/>
            <a:ext cx="564222" cy="564222"/>
          </a:xfrm>
          <a:prstGeom prst="rect">
            <a:avLst/>
          </a:prstGeom>
        </p:spPr>
      </p:pic>
      <p:pic>
        <p:nvPicPr>
          <p:cNvPr id="6" name="Picture 5">
            <a:extLst>
              <a:ext uri="{FF2B5EF4-FFF2-40B4-BE49-F238E27FC236}">
                <a16:creationId xmlns:a16="http://schemas.microsoft.com/office/drawing/2014/main" id="{03210368-E709-4345-98F6-A54D91EB8DB1}"/>
              </a:ext>
            </a:extLst>
          </p:cNvPr>
          <p:cNvPicPr>
            <a:picLocks noChangeAspect="1"/>
          </p:cNvPicPr>
          <p:nvPr/>
        </p:nvPicPr>
        <p:blipFill>
          <a:blip r:embed="rId6"/>
          <a:stretch>
            <a:fillRect/>
          </a:stretch>
        </p:blipFill>
        <p:spPr>
          <a:xfrm>
            <a:off x="1424398" y="1720375"/>
            <a:ext cx="7124607" cy="4061587"/>
          </a:xfrm>
          <a:prstGeom prst="rect">
            <a:avLst/>
          </a:prstGeom>
        </p:spPr>
      </p:pic>
    </p:spTree>
    <p:extLst>
      <p:ext uri="{BB962C8B-B14F-4D97-AF65-F5344CB8AC3E}">
        <p14:creationId xmlns:p14="http://schemas.microsoft.com/office/powerpoint/2010/main" val="288603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0AFA99B-2E98-4C03-931E-60694C1B0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6104"/>
            <a:ext cx="10058400" cy="5645791"/>
          </a:xfrm>
          <a:prstGeom prst="rect">
            <a:avLst/>
          </a:prstGeom>
        </p:spPr>
      </p:pic>
    </p:spTree>
    <p:extLst>
      <p:ext uri="{BB962C8B-B14F-4D97-AF65-F5344CB8AC3E}">
        <p14:creationId xmlns:p14="http://schemas.microsoft.com/office/powerpoint/2010/main" val="305602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5">
                    <a:lumMod val="75000"/>
                  </a:schemeClr>
                </a:solidFill>
              </a:rPr>
              <a:t>Value-Based Purchasing</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212402"/>
            <a:ext cx="8381344" cy="711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11. Most Common Medicaid Health Plan Payment Strategies,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Dollar with solid fill">
            <a:extLst>
              <a:ext uri="{FF2B5EF4-FFF2-40B4-BE49-F238E27FC236}">
                <a16:creationId xmlns:a16="http://schemas.microsoft.com/office/drawing/2014/main" id="{91328630-A5DE-44D3-BAB6-804DDCFEBC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054" y="355198"/>
            <a:ext cx="564222" cy="564222"/>
          </a:xfrm>
          <a:prstGeom prst="rect">
            <a:avLst/>
          </a:prstGeom>
        </p:spPr>
      </p:pic>
      <p:pic>
        <p:nvPicPr>
          <p:cNvPr id="8" name="Picture 7">
            <a:extLst>
              <a:ext uri="{FF2B5EF4-FFF2-40B4-BE49-F238E27FC236}">
                <a16:creationId xmlns:a16="http://schemas.microsoft.com/office/drawing/2014/main" id="{E2A3F059-0E52-410F-AA9C-888BF6BF9C66}"/>
              </a:ext>
            </a:extLst>
          </p:cNvPr>
          <p:cNvPicPr>
            <a:picLocks noChangeAspect="1"/>
          </p:cNvPicPr>
          <p:nvPr/>
        </p:nvPicPr>
        <p:blipFill>
          <a:blip r:embed="rId6"/>
          <a:stretch>
            <a:fillRect/>
          </a:stretch>
        </p:blipFill>
        <p:spPr>
          <a:xfrm>
            <a:off x="1424398" y="1591173"/>
            <a:ext cx="8411781" cy="3614139"/>
          </a:xfrm>
          <a:prstGeom prst="rect">
            <a:avLst/>
          </a:prstGeom>
        </p:spPr>
      </p:pic>
      <p:sp>
        <p:nvSpPr>
          <p:cNvPr id="17" name="Subtitle 2">
            <a:extLst>
              <a:ext uri="{FF2B5EF4-FFF2-40B4-BE49-F238E27FC236}">
                <a16:creationId xmlns:a16="http://schemas.microsoft.com/office/drawing/2014/main" id="{0D76F2AB-29E8-4D9B-A4C6-F68A63BED303}"/>
              </a:ext>
            </a:extLst>
          </p:cNvPr>
          <p:cNvSpPr txBox="1">
            <a:spLocks/>
          </p:cNvSpPr>
          <p:nvPr/>
        </p:nvSpPr>
        <p:spPr>
          <a:xfrm>
            <a:off x="1594292" y="5285866"/>
            <a:ext cx="8237162"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capitation contracts, gap closure incentives, grant funds to address disparities, enhanced payments to providers, and payment incentives based on quality performance, care management, and health information exchange participation.</a:t>
            </a:r>
          </a:p>
        </p:txBody>
      </p:sp>
    </p:spTree>
    <p:extLst>
      <p:ext uri="{BB962C8B-B14F-4D97-AF65-F5344CB8AC3E}">
        <p14:creationId xmlns:p14="http://schemas.microsoft.com/office/powerpoint/2010/main" val="422560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5">
                    <a:lumMod val="75000"/>
                  </a:schemeClr>
                </a:solidFill>
              </a:rPr>
              <a:t>Value-Based Purchasing</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093290"/>
            <a:ext cx="8381344" cy="4885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12. Most Common Types of APMs Used between Providers and Medicaid Health Plans,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Dollar with solid fill">
            <a:extLst>
              <a:ext uri="{FF2B5EF4-FFF2-40B4-BE49-F238E27FC236}">
                <a16:creationId xmlns:a16="http://schemas.microsoft.com/office/drawing/2014/main" id="{91328630-A5DE-44D3-BAB6-804DDCFEBC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054" y="355198"/>
            <a:ext cx="564222" cy="564222"/>
          </a:xfrm>
          <a:prstGeom prst="rect">
            <a:avLst/>
          </a:prstGeom>
        </p:spPr>
      </p:pic>
      <p:sp>
        <p:nvSpPr>
          <p:cNvPr id="17" name="Subtitle 2">
            <a:extLst>
              <a:ext uri="{FF2B5EF4-FFF2-40B4-BE49-F238E27FC236}">
                <a16:creationId xmlns:a16="http://schemas.microsoft.com/office/drawing/2014/main" id="{0D76F2AB-29E8-4D9B-A4C6-F68A63BED303}"/>
              </a:ext>
            </a:extLst>
          </p:cNvPr>
          <p:cNvSpPr txBox="1">
            <a:spLocks/>
          </p:cNvSpPr>
          <p:nvPr/>
        </p:nvSpPr>
        <p:spPr>
          <a:xfrm>
            <a:off x="1594292" y="5562960"/>
            <a:ext cx="8237162" cy="3252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per member per month payments for care management and payments tied to enrollment into care management program.</a:t>
            </a:r>
          </a:p>
        </p:txBody>
      </p:sp>
      <p:pic>
        <p:nvPicPr>
          <p:cNvPr id="6" name="Picture 5">
            <a:extLst>
              <a:ext uri="{FF2B5EF4-FFF2-40B4-BE49-F238E27FC236}">
                <a16:creationId xmlns:a16="http://schemas.microsoft.com/office/drawing/2014/main" id="{EA48D8C5-3011-4A0A-99FA-C58B58817C1B}"/>
              </a:ext>
            </a:extLst>
          </p:cNvPr>
          <p:cNvPicPr>
            <a:picLocks noChangeAspect="1"/>
          </p:cNvPicPr>
          <p:nvPr/>
        </p:nvPicPr>
        <p:blipFill>
          <a:blip r:embed="rId6"/>
          <a:stretch>
            <a:fillRect/>
          </a:stretch>
        </p:blipFill>
        <p:spPr>
          <a:xfrm>
            <a:off x="1533619" y="1454163"/>
            <a:ext cx="7845252" cy="4031925"/>
          </a:xfrm>
          <a:prstGeom prst="rect">
            <a:avLst/>
          </a:prstGeom>
        </p:spPr>
      </p:pic>
    </p:spTree>
    <p:extLst>
      <p:ext uri="{BB962C8B-B14F-4D97-AF65-F5344CB8AC3E}">
        <p14:creationId xmlns:p14="http://schemas.microsoft.com/office/powerpoint/2010/main" val="1742285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5">
                    <a:lumMod val="75000"/>
                  </a:schemeClr>
                </a:solidFill>
              </a:rPr>
              <a:t>Value-Based Purchasing</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402005"/>
            <a:ext cx="8381344" cy="4885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13. Most Common Operational Barriers in VBP/APMs,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Dollar with solid fill">
            <a:extLst>
              <a:ext uri="{FF2B5EF4-FFF2-40B4-BE49-F238E27FC236}">
                <a16:creationId xmlns:a16="http://schemas.microsoft.com/office/drawing/2014/main" id="{91328630-A5DE-44D3-BAB6-804DDCFEBC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054" y="355198"/>
            <a:ext cx="564222" cy="564222"/>
          </a:xfrm>
          <a:prstGeom prst="rect">
            <a:avLst/>
          </a:prstGeom>
        </p:spPr>
      </p:pic>
      <p:pic>
        <p:nvPicPr>
          <p:cNvPr id="8" name="Picture 7">
            <a:extLst>
              <a:ext uri="{FF2B5EF4-FFF2-40B4-BE49-F238E27FC236}">
                <a16:creationId xmlns:a16="http://schemas.microsoft.com/office/drawing/2014/main" id="{C96E5F73-2721-4C25-A5A0-492D8B7EB032}"/>
              </a:ext>
            </a:extLst>
          </p:cNvPr>
          <p:cNvPicPr>
            <a:picLocks noChangeAspect="1"/>
          </p:cNvPicPr>
          <p:nvPr/>
        </p:nvPicPr>
        <p:blipFill>
          <a:blip r:embed="rId6"/>
          <a:stretch>
            <a:fillRect/>
          </a:stretch>
        </p:blipFill>
        <p:spPr>
          <a:xfrm>
            <a:off x="1474279" y="1895513"/>
            <a:ext cx="8090920" cy="3363922"/>
          </a:xfrm>
          <a:prstGeom prst="rect">
            <a:avLst/>
          </a:prstGeom>
        </p:spPr>
      </p:pic>
    </p:spTree>
    <p:extLst>
      <p:ext uri="{BB962C8B-B14F-4D97-AF65-F5344CB8AC3E}">
        <p14:creationId xmlns:p14="http://schemas.microsoft.com/office/powerpoint/2010/main" val="141382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5">
                    <a:lumMod val="75000"/>
                  </a:schemeClr>
                </a:solidFill>
              </a:rPr>
              <a:t>Value-Based Purchasing</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291167"/>
            <a:ext cx="9528619" cy="4885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14. Trends in Most Common External Factors Influencing Adoption and Innovation in VBP/APMs,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Dollar with solid fill">
            <a:extLst>
              <a:ext uri="{FF2B5EF4-FFF2-40B4-BE49-F238E27FC236}">
                <a16:creationId xmlns:a16="http://schemas.microsoft.com/office/drawing/2014/main" id="{91328630-A5DE-44D3-BAB6-804DDCFEBC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054" y="355198"/>
            <a:ext cx="564222" cy="564222"/>
          </a:xfrm>
          <a:prstGeom prst="rect">
            <a:avLst/>
          </a:prstGeom>
        </p:spPr>
      </p:pic>
      <p:pic>
        <p:nvPicPr>
          <p:cNvPr id="6" name="Picture 5">
            <a:extLst>
              <a:ext uri="{FF2B5EF4-FFF2-40B4-BE49-F238E27FC236}">
                <a16:creationId xmlns:a16="http://schemas.microsoft.com/office/drawing/2014/main" id="{9A0EB5CC-E359-421F-84BF-DECD76B156D4}"/>
              </a:ext>
            </a:extLst>
          </p:cNvPr>
          <p:cNvPicPr>
            <a:picLocks noChangeAspect="1"/>
          </p:cNvPicPr>
          <p:nvPr/>
        </p:nvPicPr>
        <p:blipFill>
          <a:blip r:embed="rId6"/>
          <a:stretch>
            <a:fillRect/>
          </a:stretch>
        </p:blipFill>
        <p:spPr>
          <a:xfrm>
            <a:off x="1516072" y="1729919"/>
            <a:ext cx="8078357" cy="3392156"/>
          </a:xfrm>
          <a:prstGeom prst="rect">
            <a:avLst/>
          </a:prstGeom>
        </p:spPr>
      </p:pic>
    </p:spTree>
    <p:extLst>
      <p:ext uri="{BB962C8B-B14F-4D97-AF65-F5344CB8AC3E}">
        <p14:creationId xmlns:p14="http://schemas.microsoft.com/office/powerpoint/2010/main" val="376220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3">
                    <a:lumMod val="75000"/>
                  </a:schemeClr>
                </a:solidFill>
              </a:rPr>
              <a:t>Pharmacy</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411239"/>
            <a:ext cx="9528619" cy="4885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15. Percentage of Medicaid Health Plans Fully At Risk for Pharmacy Benefits, by Health Plan Size,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Medicine with solid fill">
            <a:extLst>
              <a:ext uri="{FF2B5EF4-FFF2-40B4-BE49-F238E27FC236}">
                <a16:creationId xmlns:a16="http://schemas.microsoft.com/office/drawing/2014/main" id="{9AE8A3B6-41F7-4D54-AD3C-EA9432AB6C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76" y="347147"/>
            <a:ext cx="580323" cy="580323"/>
          </a:xfrm>
          <a:prstGeom prst="rect">
            <a:avLst/>
          </a:prstGeom>
        </p:spPr>
      </p:pic>
      <p:pic>
        <p:nvPicPr>
          <p:cNvPr id="11" name="Picture 10">
            <a:extLst>
              <a:ext uri="{FF2B5EF4-FFF2-40B4-BE49-F238E27FC236}">
                <a16:creationId xmlns:a16="http://schemas.microsoft.com/office/drawing/2014/main" id="{D4BD77A8-2D53-4157-998C-9E4725A6A07C}"/>
              </a:ext>
            </a:extLst>
          </p:cNvPr>
          <p:cNvPicPr>
            <a:picLocks noChangeAspect="1"/>
          </p:cNvPicPr>
          <p:nvPr/>
        </p:nvPicPr>
        <p:blipFill>
          <a:blip r:embed="rId6"/>
          <a:stretch>
            <a:fillRect/>
          </a:stretch>
        </p:blipFill>
        <p:spPr>
          <a:xfrm>
            <a:off x="1516072" y="1850735"/>
            <a:ext cx="8328580" cy="2386849"/>
          </a:xfrm>
          <a:prstGeom prst="rect">
            <a:avLst/>
          </a:prstGeom>
        </p:spPr>
      </p:pic>
      <p:sp>
        <p:nvSpPr>
          <p:cNvPr id="19" name="Subtitle 2">
            <a:extLst>
              <a:ext uri="{FF2B5EF4-FFF2-40B4-BE49-F238E27FC236}">
                <a16:creationId xmlns:a16="http://schemas.microsoft.com/office/drawing/2014/main" id="{99239F73-4EEE-428D-9177-671C7A664460}"/>
              </a:ext>
            </a:extLst>
          </p:cNvPr>
          <p:cNvSpPr txBox="1">
            <a:spLocks/>
          </p:cNvSpPr>
          <p:nvPr/>
        </p:nvSpPr>
        <p:spPr>
          <a:xfrm>
            <a:off x="1516072" y="4373256"/>
            <a:ext cx="8237162"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Percentages in this table reflect health plans that were fully at-risk for pharmacy benefits in at least one market. Percentages do not include health plans that were at-risk for a portion of the pharmacy spending in at least one market. </a:t>
            </a:r>
          </a:p>
        </p:txBody>
      </p:sp>
    </p:spTree>
    <p:extLst>
      <p:ext uri="{BB962C8B-B14F-4D97-AF65-F5344CB8AC3E}">
        <p14:creationId xmlns:p14="http://schemas.microsoft.com/office/powerpoint/2010/main" val="3615531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3">
                    <a:lumMod val="75000"/>
                  </a:schemeClr>
                </a:solidFill>
              </a:rPr>
              <a:t>Pharmacy</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826869"/>
            <a:ext cx="8941452" cy="7038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16. Percentage of Medicaid Health Plans Utilizing Pharmacists for Medication Therapy Management, by Health Plan Size,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Medicine with solid fill">
            <a:extLst>
              <a:ext uri="{FF2B5EF4-FFF2-40B4-BE49-F238E27FC236}">
                <a16:creationId xmlns:a16="http://schemas.microsoft.com/office/drawing/2014/main" id="{9AE8A3B6-41F7-4D54-AD3C-EA9432AB6C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76" y="347147"/>
            <a:ext cx="580323" cy="580323"/>
          </a:xfrm>
          <a:prstGeom prst="rect">
            <a:avLst/>
          </a:prstGeom>
        </p:spPr>
      </p:pic>
      <p:pic>
        <p:nvPicPr>
          <p:cNvPr id="6" name="Picture 5">
            <a:extLst>
              <a:ext uri="{FF2B5EF4-FFF2-40B4-BE49-F238E27FC236}">
                <a16:creationId xmlns:a16="http://schemas.microsoft.com/office/drawing/2014/main" id="{8F7CB619-5EB7-410C-BC8B-3999BE0C365A}"/>
              </a:ext>
            </a:extLst>
          </p:cNvPr>
          <p:cNvPicPr>
            <a:picLocks noChangeAspect="1"/>
          </p:cNvPicPr>
          <p:nvPr/>
        </p:nvPicPr>
        <p:blipFill>
          <a:blip r:embed="rId6"/>
          <a:stretch>
            <a:fillRect/>
          </a:stretch>
        </p:blipFill>
        <p:spPr>
          <a:xfrm>
            <a:off x="1472013" y="2518369"/>
            <a:ext cx="8201643" cy="1287027"/>
          </a:xfrm>
          <a:prstGeom prst="rect">
            <a:avLst/>
          </a:prstGeom>
        </p:spPr>
      </p:pic>
    </p:spTree>
    <p:extLst>
      <p:ext uri="{BB962C8B-B14F-4D97-AF65-F5344CB8AC3E}">
        <p14:creationId xmlns:p14="http://schemas.microsoft.com/office/powerpoint/2010/main" val="144757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3">
                    <a:lumMod val="75000"/>
                  </a:schemeClr>
                </a:solidFill>
              </a:rPr>
              <a:t>Pharmacy</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291167"/>
            <a:ext cx="9528619" cy="4885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17. Most Common Ways Community-Based Contracts Were Used with Pharmacists,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Medicine with solid fill">
            <a:extLst>
              <a:ext uri="{FF2B5EF4-FFF2-40B4-BE49-F238E27FC236}">
                <a16:creationId xmlns:a16="http://schemas.microsoft.com/office/drawing/2014/main" id="{9AE8A3B6-41F7-4D54-AD3C-EA9432AB6C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76" y="347147"/>
            <a:ext cx="580323" cy="580323"/>
          </a:xfrm>
          <a:prstGeom prst="rect">
            <a:avLst/>
          </a:prstGeom>
        </p:spPr>
      </p:pic>
      <p:sp>
        <p:nvSpPr>
          <p:cNvPr id="19" name="Subtitle 2">
            <a:extLst>
              <a:ext uri="{FF2B5EF4-FFF2-40B4-BE49-F238E27FC236}">
                <a16:creationId xmlns:a16="http://schemas.microsoft.com/office/drawing/2014/main" id="{99239F73-4EEE-428D-9177-671C7A664460}"/>
              </a:ext>
            </a:extLst>
          </p:cNvPr>
          <p:cNvSpPr txBox="1">
            <a:spLocks/>
          </p:cNvSpPr>
          <p:nvPr/>
        </p:nvSpPr>
        <p:spPr>
          <a:xfrm>
            <a:off x="1516072" y="5389255"/>
            <a:ext cx="8237162"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payments to community pharmacists for chronic care management services.</a:t>
            </a:r>
          </a:p>
        </p:txBody>
      </p:sp>
      <p:pic>
        <p:nvPicPr>
          <p:cNvPr id="6" name="Picture 5">
            <a:extLst>
              <a:ext uri="{FF2B5EF4-FFF2-40B4-BE49-F238E27FC236}">
                <a16:creationId xmlns:a16="http://schemas.microsoft.com/office/drawing/2014/main" id="{890A2118-FDF3-4C7A-BB0B-A617D9FF4EA5}"/>
              </a:ext>
            </a:extLst>
          </p:cNvPr>
          <p:cNvPicPr>
            <a:picLocks noChangeAspect="1"/>
          </p:cNvPicPr>
          <p:nvPr/>
        </p:nvPicPr>
        <p:blipFill>
          <a:blip r:embed="rId6"/>
          <a:stretch>
            <a:fillRect/>
          </a:stretch>
        </p:blipFill>
        <p:spPr>
          <a:xfrm>
            <a:off x="1516072" y="1685761"/>
            <a:ext cx="8094179" cy="3590463"/>
          </a:xfrm>
          <a:prstGeom prst="rect">
            <a:avLst/>
          </a:prstGeom>
        </p:spPr>
      </p:pic>
    </p:spTree>
    <p:extLst>
      <p:ext uri="{BB962C8B-B14F-4D97-AF65-F5344CB8AC3E}">
        <p14:creationId xmlns:p14="http://schemas.microsoft.com/office/powerpoint/2010/main" val="53960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3">
                    <a:lumMod val="75000"/>
                  </a:schemeClr>
                </a:solidFill>
              </a:rPr>
              <a:t>Pharmacy</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041786"/>
            <a:ext cx="9528619" cy="4885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18. Trends in Most Common Challenges in Managing Medicaid Prescription Drug Benefits,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Medicine with solid fill">
            <a:extLst>
              <a:ext uri="{FF2B5EF4-FFF2-40B4-BE49-F238E27FC236}">
                <a16:creationId xmlns:a16="http://schemas.microsoft.com/office/drawing/2014/main" id="{9AE8A3B6-41F7-4D54-AD3C-EA9432AB6C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76" y="347147"/>
            <a:ext cx="580323" cy="580323"/>
          </a:xfrm>
          <a:prstGeom prst="rect">
            <a:avLst/>
          </a:prstGeom>
        </p:spPr>
      </p:pic>
      <p:sp>
        <p:nvSpPr>
          <p:cNvPr id="19" name="Subtitle 2">
            <a:extLst>
              <a:ext uri="{FF2B5EF4-FFF2-40B4-BE49-F238E27FC236}">
                <a16:creationId xmlns:a16="http://schemas.microsoft.com/office/drawing/2014/main" id="{99239F73-4EEE-428D-9177-671C7A664460}"/>
              </a:ext>
            </a:extLst>
          </p:cNvPr>
          <p:cNvSpPr txBox="1">
            <a:spLocks/>
          </p:cNvSpPr>
          <p:nvPr/>
        </p:nvSpPr>
        <p:spPr>
          <a:xfrm>
            <a:off x="1516072" y="5666348"/>
            <a:ext cx="8237162"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We are unable to present trend data for some data points that were not answer options for all four years of the survey. “Other” included state interference with contracting. PDL is pregnancy disability leave. Health Plan is managed care organization.</a:t>
            </a:r>
          </a:p>
        </p:txBody>
      </p:sp>
      <p:pic>
        <p:nvPicPr>
          <p:cNvPr id="7" name="Picture 6">
            <a:extLst>
              <a:ext uri="{FF2B5EF4-FFF2-40B4-BE49-F238E27FC236}">
                <a16:creationId xmlns:a16="http://schemas.microsoft.com/office/drawing/2014/main" id="{155BBF52-A7E6-4758-8C4F-CFFBFB57AB16}"/>
              </a:ext>
            </a:extLst>
          </p:cNvPr>
          <p:cNvPicPr>
            <a:picLocks noChangeAspect="1"/>
          </p:cNvPicPr>
          <p:nvPr/>
        </p:nvPicPr>
        <p:blipFill>
          <a:blip r:embed="rId6"/>
          <a:stretch>
            <a:fillRect/>
          </a:stretch>
        </p:blipFill>
        <p:spPr>
          <a:xfrm>
            <a:off x="1516072" y="1386613"/>
            <a:ext cx="7013054" cy="4229411"/>
          </a:xfrm>
          <a:prstGeom prst="rect">
            <a:avLst/>
          </a:prstGeom>
        </p:spPr>
      </p:pic>
    </p:spTree>
    <p:extLst>
      <p:ext uri="{BB962C8B-B14F-4D97-AF65-F5344CB8AC3E}">
        <p14:creationId xmlns:p14="http://schemas.microsoft.com/office/powerpoint/2010/main" val="3040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3">
                    <a:lumMod val="75000"/>
                  </a:schemeClr>
                </a:solidFill>
              </a:rPr>
              <a:t>Pharmacy</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826869"/>
            <a:ext cx="8941452" cy="7038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19. Percentage of Medicaid Health Plans Supporting E-Prescribing through Pharmacy Benefit Managers (PBMs), by Health Plan Size, 2020</a:t>
            </a:r>
          </a:p>
          <a:p>
            <a:pPr algn="l"/>
            <a:endParaRPr lang="en-US" sz="1600" dirty="0">
              <a:solidFill>
                <a:schemeClr val="tx2"/>
              </a:solidFill>
            </a:endParaRP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Medicine with solid fill">
            <a:extLst>
              <a:ext uri="{FF2B5EF4-FFF2-40B4-BE49-F238E27FC236}">
                <a16:creationId xmlns:a16="http://schemas.microsoft.com/office/drawing/2014/main" id="{9AE8A3B6-41F7-4D54-AD3C-EA9432AB6C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76" y="347147"/>
            <a:ext cx="580323" cy="580323"/>
          </a:xfrm>
          <a:prstGeom prst="rect">
            <a:avLst/>
          </a:prstGeom>
        </p:spPr>
      </p:pic>
      <p:pic>
        <p:nvPicPr>
          <p:cNvPr id="7" name="Picture 6">
            <a:extLst>
              <a:ext uri="{FF2B5EF4-FFF2-40B4-BE49-F238E27FC236}">
                <a16:creationId xmlns:a16="http://schemas.microsoft.com/office/drawing/2014/main" id="{57DEA7D6-40F3-42A7-A940-A40EA5EED6FB}"/>
              </a:ext>
            </a:extLst>
          </p:cNvPr>
          <p:cNvPicPr>
            <a:picLocks noChangeAspect="1"/>
          </p:cNvPicPr>
          <p:nvPr/>
        </p:nvPicPr>
        <p:blipFill rotWithShape="1">
          <a:blip r:embed="rId6"/>
          <a:srcRect t="3731"/>
          <a:stretch/>
        </p:blipFill>
        <p:spPr>
          <a:xfrm>
            <a:off x="1424398" y="2530697"/>
            <a:ext cx="8319960" cy="1220499"/>
          </a:xfrm>
          <a:prstGeom prst="rect">
            <a:avLst/>
          </a:prstGeom>
        </p:spPr>
      </p:pic>
    </p:spTree>
    <p:extLst>
      <p:ext uri="{BB962C8B-B14F-4D97-AF65-F5344CB8AC3E}">
        <p14:creationId xmlns:p14="http://schemas.microsoft.com/office/powerpoint/2010/main" val="3591378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38D4A0-EFB1-4EDD-9871-476C8DA8C8B0}"/>
              </a:ext>
            </a:extLst>
          </p:cNvPr>
          <p:cNvPicPr>
            <a:picLocks noChangeAspect="1"/>
          </p:cNvPicPr>
          <p:nvPr/>
        </p:nvPicPr>
        <p:blipFill>
          <a:blip r:embed="rId2"/>
          <a:stretch>
            <a:fillRect/>
          </a:stretch>
        </p:blipFill>
        <p:spPr>
          <a:xfrm>
            <a:off x="1645968" y="2156980"/>
            <a:ext cx="4347120" cy="2781420"/>
          </a:xfrm>
          <a:prstGeom prst="rect">
            <a:avLst/>
          </a:prstGeom>
        </p:spPr>
      </p:pic>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3">
                    <a:lumMod val="75000"/>
                  </a:schemeClr>
                </a:solidFill>
              </a:rPr>
              <a:t>Pharmacy</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448181"/>
            <a:ext cx="8941452" cy="7038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2"/>
                </a:solidFill>
              </a:rPr>
              <a:t>Figure 4. Utilization of Electronic Prior Authorization Systems,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Medicine with solid fill">
            <a:extLst>
              <a:ext uri="{FF2B5EF4-FFF2-40B4-BE49-F238E27FC236}">
                <a16:creationId xmlns:a16="http://schemas.microsoft.com/office/drawing/2014/main" id="{9AE8A3B6-41F7-4D54-AD3C-EA9432AB6C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376" y="347147"/>
            <a:ext cx="580323" cy="580323"/>
          </a:xfrm>
          <a:prstGeom prst="rect">
            <a:avLst/>
          </a:prstGeom>
        </p:spPr>
      </p:pic>
      <p:sp>
        <p:nvSpPr>
          <p:cNvPr id="15" name="TextBox 14">
            <a:extLst>
              <a:ext uri="{FF2B5EF4-FFF2-40B4-BE49-F238E27FC236}">
                <a16:creationId xmlns:a16="http://schemas.microsoft.com/office/drawing/2014/main" id="{6B6E7BBC-F6EE-428F-808C-9625EBCF41A3}"/>
              </a:ext>
            </a:extLst>
          </p:cNvPr>
          <p:cNvSpPr txBox="1"/>
          <p:nvPr/>
        </p:nvSpPr>
        <p:spPr>
          <a:xfrm>
            <a:off x="6204256" y="2423763"/>
            <a:ext cx="4188697" cy="584775"/>
          </a:xfrm>
          <a:prstGeom prst="rect">
            <a:avLst/>
          </a:prstGeom>
          <a:noFill/>
        </p:spPr>
        <p:txBody>
          <a:bodyPr wrap="square" rtlCol="0">
            <a:spAutoFit/>
          </a:bodyPr>
          <a:lstStyle/>
          <a:p>
            <a:r>
              <a:rPr lang="en-US" sz="1600" dirty="0"/>
              <a:t>Yes, it was available through a separate electronic prior authorization portal (50%)</a:t>
            </a:r>
          </a:p>
        </p:txBody>
      </p:sp>
      <p:sp>
        <p:nvSpPr>
          <p:cNvPr id="17" name="TextBox 16">
            <a:extLst>
              <a:ext uri="{FF2B5EF4-FFF2-40B4-BE49-F238E27FC236}">
                <a16:creationId xmlns:a16="http://schemas.microsoft.com/office/drawing/2014/main" id="{B10FAC7C-8641-4317-8477-1EA5D8CF95CD}"/>
              </a:ext>
            </a:extLst>
          </p:cNvPr>
          <p:cNvSpPr txBox="1"/>
          <p:nvPr/>
        </p:nvSpPr>
        <p:spPr>
          <a:xfrm>
            <a:off x="6198414" y="3085454"/>
            <a:ext cx="3749144" cy="584775"/>
          </a:xfrm>
          <a:prstGeom prst="rect">
            <a:avLst/>
          </a:prstGeom>
          <a:noFill/>
        </p:spPr>
        <p:txBody>
          <a:bodyPr wrap="square" rtlCol="0">
            <a:spAutoFit/>
          </a:bodyPr>
          <a:lstStyle/>
          <a:p>
            <a:r>
              <a:rPr lang="en-US" sz="1600" dirty="0"/>
              <a:t>Yes, it was integrated into the provider's electronic health record (13%)</a:t>
            </a:r>
          </a:p>
        </p:txBody>
      </p:sp>
      <p:sp>
        <p:nvSpPr>
          <p:cNvPr id="19" name="TextBox 18">
            <a:extLst>
              <a:ext uri="{FF2B5EF4-FFF2-40B4-BE49-F238E27FC236}">
                <a16:creationId xmlns:a16="http://schemas.microsoft.com/office/drawing/2014/main" id="{D178CC9B-8545-4446-90EC-44BD4705CBCE}"/>
              </a:ext>
            </a:extLst>
          </p:cNvPr>
          <p:cNvSpPr txBox="1"/>
          <p:nvPr/>
        </p:nvSpPr>
        <p:spPr>
          <a:xfrm>
            <a:off x="6204918" y="3783442"/>
            <a:ext cx="3043046" cy="338554"/>
          </a:xfrm>
          <a:prstGeom prst="rect">
            <a:avLst/>
          </a:prstGeom>
          <a:noFill/>
        </p:spPr>
        <p:txBody>
          <a:bodyPr wrap="square" rtlCol="0">
            <a:spAutoFit/>
          </a:bodyPr>
          <a:lstStyle/>
          <a:p>
            <a:r>
              <a:rPr lang="en-US" sz="1600" dirty="0"/>
              <a:t>No, but in development (13%)</a:t>
            </a:r>
          </a:p>
        </p:txBody>
      </p:sp>
      <p:sp>
        <p:nvSpPr>
          <p:cNvPr id="20" name="TextBox 19">
            <a:extLst>
              <a:ext uri="{FF2B5EF4-FFF2-40B4-BE49-F238E27FC236}">
                <a16:creationId xmlns:a16="http://schemas.microsoft.com/office/drawing/2014/main" id="{F2FAAE43-6F33-4306-9705-147D92E2ADE9}"/>
              </a:ext>
            </a:extLst>
          </p:cNvPr>
          <p:cNvSpPr txBox="1"/>
          <p:nvPr/>
        </p:nvSpPr>
        <p:spPr>
          <a:xfrm>
            <a:off x="1183171" y="3837603"/>
            <a:ext cx="658139" cy="369332"/>
          </a:xfrm>
          <a:prstGeom prst="rect">
            <a:avLst/>
          </a:prstGeom>
          <a:solidFill>
            <a:schemeClr val="bg1"/>
          </a:solidFill>
        </p:spPr>
        <p:txBody>
          <a:bodyPr wrap="square" rtlCol="0">
            <a:spAutoFit/>
          </a:bodyPr>
          <a:lstStyle/>
          <a:p>
            <a:r>
              <a:rPr lang="en-US" dirty="0"/>
              <a:t>13%</a:t>
            </a:r>
          </a:p>
        </p:txBody>
      </p:sp>
      <p:sp>
        <p:nvSpPr>
          <p:cNvPr id="21" name="TextBox 20">
            <a:extLst>
              <a:ext uri="{FF2B5EF4-FFF2-40B4-BE49-F238E27FC236}">
                <a16:creationId xmlns:a16="http://schemas.microsoft.com/office/drawing/2014/main" id="{EE7882BA-46C8-4E69-9E03-45D2BBE326E6}"/>
              </a:ext>
            </a:extLst>
          </p:cNvPr>
          <p:cNvSpPr txBox="1"/>
          <p:nvPr/>
        </p:nvSpPr>
        <p:spPr>
          <a:xfrm>
            <a:off x="1512241" y="2351055"/>
            <a:ext cx="590997" cy="369332"/>
          </a:xfrm>
          <a:prstGeom prst="rect">
            <a:avLst/>
          </a:prstGeom>
          <a:solidFill>
            <a:schemeClr val="bg1"/>
          </a:solidFill>
        </p:spPr>
        <p:txBody>
          <a:bodyPr wrap="square" rtlCol="0">
            <a:spAutoFit/>
          </a:bodyPr>
          <a:lstStyle/>
          <a:p>
            <a:r>
              <a:rPr lang="en-US" dirty="0"/>
              <a:t>25%</a:t>
            </a:r>
          </a:p>
        </p:txBody>
      </p:sp>
      <p:sp>
        <p:nvSpPr>
          <p:cNvPr id="22" name="TextBox 21">
            <a:extLst>
              <a:ext uri="{FF2B5EF4-FFF2-40B4-BE49-F238E27FC236}">
                <a16:creationId xmlns:a16="http://schemas.microsoft.com/office/drawing/2014/main" id="{28767B31-69CA-4941-8E78-0B05623D00DE}"/>
              </a:ext>
            </a:extLst>
          </p:cNvPr>
          <p:cNvSpPr txBox="1"/>
          <p:nvPr/>
        </p:nvSpPr>
        <p:spPr>
          <a:xfrm>
            <a:off x="1936595" y="4636642"/>
            <a:ext cx="595168" cy="369332"/>
          </a:xfrm>
          <a:prstGeom prst="rect">
            <a:avLst/>
          </a:prstGeom>
          <a:solidFill>
            <a:schemeClr val="bg1"/>
          </a:solidFill>
        </p:spPr>
        <p:txBody>
          <a:bodyPr wrap="square" rtlCol="0">
            <a:spAutoFit/>
          </a:bodyPr>
          <a:lstStyle/>
          <a:p>
            <a:r>
              <a:rPr lang="en-US" dirty="0"/>
              <a:t>13%</a:t>
            </a:r>
          </a:p>
        </p:txBody>
      </p:sp>
      <p:sp>
        <p:nvSpPr>
          <p:cNvPr id="24" name="Subtitle 2">
            <a:extLst>
              <a:ext uri="{FF2B5EF4-FFF2-40B4-BE49-F238E27FC236}">
                <a16:creationId xmlns:a16="http://schemas.microsoft.com/office/drawing/2014/main" id="{8FF10046-91D2-483F-833D-D5E461AD1DAE}"/>
              </a:ext>
            </a:extLst>
          </p:cNvPr>
          <p:cNvSpPr txBox="1">
            <a:spLocks/>
          </p:cNvSpPr>
          <p:nvPr/>
        </p:nvSpPr>
        <p:spPr>
          <a:xfrm>
            <a:off x="1603528" y="5442880"/>
            <a:ext cx="8237162"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Numbers might not add up to 100 due to rounding.</a:t>
            </a:r>
          </a:p>
        </p:txBody>
      </p:sp>
      <p:sp>
        <p:nvSpPr>
          <p:cNvPr id="27" name="TextBox 26">
            <a:extLst>
              <a:ext uri="{FF2B5EF4-FFF2-40B4-BE49-F238E27FC236}">
                <a16:creationId xmlns:a16="http://schemas.microsoft.com/office/drawing/2014/main" id="{CD8C92C9-FA9F-4772-B4C1-5E91124C41E0}"/>
              </a:ext>
            </a:extLst>
          </p:cNvPr>
          <p:cNvSpPr txBox="1"/>
          <p:nvPr/>
        </p:nvSpPr>
        <p:spPr>
          <a:xfrm>
            <a:off x="4144083" y="3283408"/>
            <a:ext cx="590997" cy="369332"/>
          </a:xfrm>
          <a:prstGeom prst="rect">
            <a:avLst/>
          </a:prstGeom>
          <a:solidFill>
            <a:schemeClr val="bg1"/>
          </a:solidFill>
        </p:spPr>
        <p:txBody>
          <a:bodyPr wrap="square" rtlCol="0">
            <a:spAutoFit/>
          </a:bodyPr>
          <a:lstStyle/>
          <a:p>
            <a:r>
              <a:rPr lang="en-US" dirty="0"/>
              <a:t>50%</a:t>
            </a:r>
          </a:p>
        </p:txBody>
      </p:sp>
      <p:sp>
        <p:nvSpPr>
          <p:cNvPr id="28" name="TextBox 27">
            <a:extLst>
              <a:ext uri="{FF2B5EF4-FFF2-40B4-BE49-F238E27FC236}">
                <a16:creationId xmlns:a16="http://schemas.microsoft.com/office/drawing/2014/main" id="{2704F8F2-811D-46FD-814C-6D2C7E3B9D74}"/>
              </a:ext>
            </a:extLst>
          </p:cNvPr>
          <p:cNvSpPr txBox="1"/>
          <p:nvPr/>
        </p:nvSpPr>
        <p:spPr>
          <a:xfrm>
            <a:off x="6198414" y="4423877"/>
            <a:ext cx="3043046" cy="338554"/>
          </a:xfrm>
          <a:prstGeom prst="rect">
            <a:avLst/>
          </a:prstGeom>
          <a:noFill/>
        </p:spPr>
        <p:txBody>
          <a:bodyPr wrap="square" rtlCol="0">
            <a:spAutoFit/>
          </a:bodyPr>
          <a:lstStyle/>
          <a:p>
            <a:r>
              <a:rPr lang="en-US" sz="1600" dirty="0"/>
              <a:t>No (25%)</a:t>
            </a:r>
          </a:p>
        </p:txBody>
      </p:sp>
    </p:spTree>
    <p:extLst>
      <p:ext uri="{BB962C8B-B14F-4D97-AF65-F5344CB8AC3E}">
        <p14:creationId xmlns:p14="http://schemas.microsoft.com/office/powerpoint/2010/main" val="232447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AABC45C8-49A7-42AA-AE42-2CDCC0EA7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22882"/>
            <a:ext cx="10058400" cy="5612235"/>
          </a:xfrm>
          <a:prstGeom prst="rect">
            <a:avLst/>
          </a:prstGeom>
        </p:spPr>
      </p:pic>
    </p:spTree>
    <p:extLst>
      <p:ext uri="{BB962C8B-B14F-4D97-AF65-F5344CB8AC3E}">
        <p14:creationId xmlns:p14="http://schemas.microsoft.com/office/powerpoint/2010/main" val="2089404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3">
                    <a:lumMod val="75000"/>
                  </a:schemeClr>
                </a:solidFill>
              </a:rPr>
              <a:t>Pharmacy</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8" y="1217277"/>
            <a:ext cx="8941452" cy="7038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2"/>
                </a:solidFill>
              </a:rPr>
              <a:t>Figure 5. Trends in Utilization of Electronic Prior Authorization Systems,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Medicine with solid fill">
            <a:extLst>
              <a:ext uri="{FF2B5EF4-FFF2-40B4-BE49-F238E27FC236}">
                <a16:creationId xmlns:a16="http://schemas.microsoft.com/office/drawing/2014/main" id="{9AE8A3B6-41F7-4D54-AD3C-EA9432AB6C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76" y="347147"/>
            <a:ext cx="580323" cy="580323"/>
          </a:xfrm>
          <a:prstGeom prst="rect">
            <a:avLst/>
          </a:prstGeom>
        </p:spPr>
      </p:pic>
      <p:pic>
        <p:nvPicPr>
          <p:cNvPr id="7" name="Picture 6">
            <a:extLst>
              <a:ext uri="{FF2B5EF4-FFF2-40B4-BE49-F238E27FC236}">
                <a16:creationId xmlns:a16="http://schemas.microsoft.com/office/drawing/2014/main" id="{DFA78FC5-8384-417E-B9D0-42CAE3EB9B1F}"/>
              </a:ext>
            </a:extLst>
          </p:cNvPr>
          <p:cNvPicPr>
            <a:picLocks noChangeAspect="1"/>
          </p:cNvPicPr>
          <p:nvPr/>
        </p:nvPicPr>
        <p:blipFill>
          <a:blip r:embed="rId6"/>
          <a:stretch>
            <a:fillRect/>
          </a:stretch>
        </p:blipFill>
        <p:spPr>
          <a:xfrm>
            <a:off x="1527464" y="1774601"/>
            <a:ext cx="6717985" cy="3930995"/>
          </a:xfrm>
          <a:prstGeom prst="rect">
            <a:avLst/>
          </a:prstGeom>
        </p:spPr>
      </p:pic>
    </p:spTree>
    <p:extLst>
      <p:ext uri="{BB962C8B-B14F-4D97-AF65-F5344CB8AC3E}">
        <p14:creationId xmlns:p14="http://schemas.microsoft.com/office/powerpoint/2010/main" val="4098894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3">
                    <a:lumMod val="75000"/>
                  </a:schemeClr>
                </a:solidFill>
              </a:rPr>
              <a:t>Pharmacy</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041786"/>
            <a:ext cx="9528619" cy="4885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20. Trends in Most Common Approaches by States to Address New or High-Cost Drugs,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Medicine with solid fill">
            <a:extLst>
              <a:ext uri="{FF2B5EF4-FFF2-40B4-BE49-F238E27FC236}">
                <a16:creationId xmlns:a16="http://schemas.microsoft.com/office/drawing/2014/main" id="{9AE8A3B6-41F7-4D54-AD3C-EA9432AB6C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76" y="347147"/>
            <a:ext cx="580323" cy="580323"/>
          </a:xfrm>
          <a:prstGeom prst="rect">
            <a:avLst/>
          </a:prstGeom>
        </p:spPr>
      </p:pic>
      <p:sp>
        <p:nvSpPr>
          <p:cNvPr id="19" name="Subtitle 2">
            <a:extLst>
              <a:ext uri="{FF2B5EF4-FFF2-40B4-BE49-F238E27FC236}">
                <a16:creationId xmlns:a16="http://schemas.microsoft.com/office/drawing/2014/main" id="{99239F73-4EEE-428D-9177-671C7A664460}"/>
              </a:ext>
            </a:extLst>
          </p:cNvPr>
          <p:cNvSpPr txBox="1">
            <a:spLocks/>
          </p:cNvSpPr>
          <p:nvPr/>
        </p:nvSpPr>
        <p:spPr>
          <a:xfrm>
            <a:off x="1516072" y="5666348"/>
            <a:ext cx="8915744"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We are unable to present trend data for some data points that were not answer options for all four years of the survey. "Other“ included a state having a single preferred drug list (PDL), a state's PDL promoting use of high-cost brands to collect rebates, value-based all-inclusive arrangements, and supplemental payments.</a:t>
            </a:r>
          </a:p>
        </p:txBody>
      </p:sp>
      <p:pic>
        <p:nvPicPr>
          <p:cNvPr id="6" name="Picture 5">
            <a:extLst>
              <a:ext uri="{FF2B5EF4-FFF2-40B4-BE49-F238E27FC236}">
                <a16:creationId xmlns:a16="http://schemas.microsoft.com/office/drawing/2014/main" id="{7F1A4967-16DA-472F-B3CF-C32201462DD6}"/>
              </a:ext>
            </a:extLst>
          </p:cNvPr>
          <p:cNvPicPr>
            <a:picLocks noChangeAspect="1"/>
          </p:cNvPicPr>
          <p:nvPr/>
        </p:nvPicPr>
        <p:blipFill>
          <a:blip r:embed="rId6"/>
          <a:stretch>
            <a:fillRect/>
          </a:stretch>
        </p:blipFill>
        <p:spPr>
          <a:xfrm>
            <a:off x="1516072" y="1374342"/>
            <a:ext cx="6824364" cy="4185168"/>
          </a:xfrm>
          <a:prstGeom prst="rect">
            <a:avLst/>
          </a:prstGeom>
        </p:spPr>
      </p:pic>
    </p:spTree>
    <p:extLst>
      <p:ext uri="{BB962C8B-B14F-4D97-AF65-F5344CB8AC3E}">
        <p14:creationId xmlns:p14="http://schemas.microsoft.com/office/powerpoint/2010/main" val="673100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6"/>
                </a:solidFill>
              </a:rPr>
              <a:t>Behavioral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22069"/>
            <a:ext cx="7252511" cy="6004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21. Percentage of Medicaid Health Plans At-Risk for Behavioral Health Benefits, by Health Plan Size,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Head with gears with solid fill">
            <a:extLst>
              <a:ext uri="{FF2B5EF4-FFF2-40B4-BE49-F238E27FC236}">
                <a16:creationId xmlns:a16="http://schemas.microsoft.com/office/drawing/2014/main" id="{9957A402-6602-44BC-8ACE-A8DEB69BFE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853" y="341763"/>
            <a:ext cx="634250" cy="634250"/>
          </a:xfrm>
          <a:prstGeom prst="rect">
            <a:avLst/>
          </a:prstGeom>
        </p:spPr>
      </p:pic>
      <p:pic>
        <p:nvPicPr>
          <p:cNvPr id="11" name="Picture 10">
            <a:extLst>
              <a:ext uri="{FF2B5EF4-FFF2-40B4-BE49-F238E27FC236}">
                <a16:creationId xmlns:a16="http://schemas.microsoft.com/office/drawing/2014/main" id="{CA16A5CB-D61D-41C9-9B50-A4D3A38B44E3}"/>
              </a:ext>
            </a:extLst>
          </p:cNvPr>
          <p:cNvPicPr>
            <a:picLocks noChangeAspect="1"/>
          </p:cNvPicPr>
          <p:nvPr/>
        </p:nvPicPr>
        <p:blipFill>
          <a:blip r:embed="rId6"/>
          <a:stretch>
            <a:fillRect/>
          </a:stretch>
        </p:blipFill>
        <p:spPr>
          <a:xfrm>
            <a:off x="1501919" y="2122523"/>
            <a:ext cx="8440557" cy="2320153"/>
          </a:xfrm>
          <a:prstGeom prst="rect">
            <a:avLst/>
          </a:prstGeom>
        </p:spPr>
      </p:pic>
    </p:spTree>
    <p:extLst>
      <p:ext uri="{BB962C8B-B14F-4D97-AF65-F5344CB8AC3E}">
        <p14:creationId xmlns:p14="http://schemas.microsoft.com/office/powerpoint/2010/main" val="3125544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6"/>
                </a:solidFill>
              </a:rPr>
              <a:t>Behavioral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22069"/>
            <a:ext cx="7738076" cy="6004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22. Most Common Barriers Medicaid Health Plans Experienced when Integrating Behavioral and Physical Health,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Head with gears with solid fill">
            <a:extLst>
              <a:ext uri="{FF2B5EF4-FFF2-40B4-BE49-F238E27FC236}">
                <a16:creationId xmlns:a16="http://schemas.microsoft.com/office/drawing/2014/main" id="{9957A402-6602-44BC-8ACE-A8DEB69BFE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853" y="341763"/>
            <a:ext cx="634250" cy="634250"/>
          </a:xfrm>
          <a:prstGeom prst="rect">
            <a:avLst/>
          </a:prstGeom>
        </p:spPr>
      </p:pic>
      <p:sp>
        <p:nvSpPr>
          <p:cNvPr id="15" name="Subtitle 2">
            <a:extLst>
              <a:ext uri="{FF2B5EF4-FFF2-40B4-BE49-F238E27FC236}">
                <a16:creationId xmlns:a16="http://schemas.microsoft.com/office/drawing/2014/main" id="{DB9197D5-68F0-4F2D-8A38-3350267660DB}"/>
              </a:ext>
            </a:extLst>
          </p:cNvPr>
          <p:cNvSpPr txBox="1">
            <a:spLocks/>
          </p:cNvSpPr>
          <p:nvPr/>
        </p:nvSpPr>
        <p:spPr>
          <a:xfrm>
            <a:off x="1516072" y="4912503"/>
            <a:ext cx="8915744"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behavioral health service carve-outs and limited functional outcome measures.</a:t>
            </a:r>
          </a:p>
        </p:txBody>
      </p:sp>
      <p:pic>
        <p:nvPicPr>
          <p:cNvPr id="6" name="Picture 5">
            <a:extLst>
              <a:ext uri="{FF2B5EF4-FFF2-40B4-BE49-F238E27FC236}">
                <a16:creationId xmlns:a16="http://schemas.microsoft.com/office/drawing/2014/main" id="{EC99181A-6DF1-4334-A5AE-310D6DE18498}"/>
              </a:ext>
            </a:extLst>
          </p:cNvPr>
          <p:cNvPicPr>
            <a:picLocks noChangeAspect="1"/>
          </p:cNvPicPr>
          <p:nvPr/>
        </p:nvPicPr>
        <p:blipFill rotWithShape="1">
          <a:blip r:embed="rId6"/>
          <a:srcRect/>
          <a:stretch/>
        </p:blipFill>
        <p:spPr>
          <a:xfrm>
            <a:off x="1516072" y="2257978"/>
            <a:ext cx="7866770" cy="2565253"/>
          </a:xfrm>
          <a:prstGeom prst="rect">
            <a:avLst/>
          </a:prstGeom>
        </p:spPr>
      </p:pic>
    </p:spTree>
    <p:extLst>
      <p:ext uri="{BB962C8B-B14F-4D97-AF65-F5344CB8AC3E}">
        <p14:creationId xmlns:p14="http://schemas.microsoft.com/office/powerpoint/2010/main" val="1915287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6"/>
                </a:solidFill>
              </a:rPr>
              <a:t>Behavioral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22069"/>
            <a:ext cx="7738076" cy="6004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22. Most Common Barriers Medicaid Health Plans Experienced when Integrating Behavioral and Physical Health, 2020 (Continued)</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Head with gears with solid fill">
            <a:extLst>
              <a:ext uri="{FF2B5EF4-FFF2-40B4-BE49-F238E27FC236}">
                <a16:creationId xmlns:a16="http://schemas.microsoft.com/office/drawing/2014/main" id="{9957A402-6602-44BC-8ACE-A8DEB69BFE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853" y="341763"/>
            <a:ext cx="634250" cy="634250"/>
          </a:xfrm>
          <a:prstGeom prst="rect">
            <a:avLst/>
          </a:prstGeom>
        </p:spPr>
      </p:pic>
      <p:sp>
        <p:nvSpPr>
          <p:cNvPr id="15" name="Subtitle 2">
            <a:extLst>
              <a:ext uri="{FF2B5EF4-FFF2-40B4-BE49-F238E27FC236}">
                <a16:creationId xmlns:a16="http://schemas.microsoft.com/office/drawing/2014/main" id="{DB9197D5-68F0-4F2D-8A38-3350267660DB}"/>
              </a:ext>
            </a:extLst>
          </p:cNvPr>
          <p:cNvSpPr txBox="1">
            <a:spLocks/>
          </p:cNvSpPr>
          <p:nvPr/>
        </p:nvSpPr>
        <p:spPr>
          <a:xfrm>
            <a:off x="1516072" y="4607706"/>
            <a:ext cx="8088905"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a workforce shortage or limited network of behavioral health providers, lack of evidence-informed treatment, and behavioral health carve-outs impacting coordination and continuity of care.</a:t>
            </a:r>
          </a:p>
        </p:txBody>
      </p:sp>
      <p:pic>
        <p:nvPicPr>
          <p:cNvPr id="8" name="Picture 7">
            <a:extLst>
              <a:ext uri="{FF2B5EF4-FFF2-40B4-BE49-F238E27FC236}">
                <a16:creationId xmlns:a16="http://schemas.microsoft.com/office/drawing/2014/main" id="{5DE4DB7F-A385-4B55-8DD1-67BC7D8162B6}"/>
              </a:ext>
            </a:extLst>
          </p:cNvPr>
          <p:cNvPicPr>
            <a:picLocks noChangeAspect="1"/>
          </p:cNvPicPr>
          <p:nvPr/>
        </p:nvPicPr>
        <p:blipFill>
          <a:blip r:embed="rId6"/>
          <a:stretch>
            <a:fillRect/>
          </a:stretch>
        </p:blipFill>
        <p:spPr>
          <a:xfrm>
            <a:off x="1516071" y="2272144"/>
            <a:ext cx="7778213" cy="2186113"/>
          </a:xfrm>
          <a:prstGeom prst="rect">
            <a:avLst/>
          </a:prstGeom>
        </p:spPr>
      </p:pic>
    </p:spTree>
    <p:extLst>
      <p:ext uri="{BB962C8B-B14F-4D97-AF65-F5344CB8AC3E}">
        <p14:creationId xmlns:p14="http://schemas.microsoft.com/office/powerpoint/2010/main" val="3742276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6"/>
                </a:solidFill>
              </a:rPr>
              <a:t>Behavioral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22069"/>
            <a:ext cx="7738076" cy="6004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22. Most Common Barriers Medicaid Health Plans Experienced when Integrating Behavioral and Physical Health, 2020 (Continued)</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Head with gears with solid fill">
            <a:extLst>
              <a:ext uri="{FF2B5EF4-FFF2-40B4-BE49-F238E27FC236}">
                <a16:creationId xmlns:a16="http://schemas.microsoft.com/office/drawing/2014/main" id="{9957A402-6602-44BC-8ACE-A8DEB69BFE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853" y="341763"/>
            <a:ext cx="634250" cy="634250"/>
          </a:xfrm>
          <a:prstGeom prst="rect">
            <a:avLst/>
          </a:prstGeom>
        </p:spPr>
      </p:pic>
      <p:sp>
        <p:nvSpPr>
          <p:cNvPr id="15" name="Subtitle 2">
            <a:extLst>
              <a:ext uri="{FF2B5EF4-FFF2-40B4-BE49-F238E27FC236}">
                <a16:creationId xmlns:a16="http://schemas.microsoft.com/office/drawing/2014/main" id="{DB9197D5-68F0-4F2D-8A38-3350267660DB}"/>
              </a:ext>
            </a:extLst>
          </p:cNvPr>
          <p:cNvSpPr txBox="1">
            <a:spLocks/>
          </p:cNvSpPr>
          <p:nvPr/>
        </p:nvSpPr>
        <p:spPr>
          <a:xfrm>
            <a:off x="1516072" y="5146400"/>
            <a:ext cx="8088905" cy="5966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underfunding of behavioral health services, behavioral health carve-outs impacting coordination and continuity of care, and Mental Health Parity and Addiction Equity (MHPAE) compliance complications.</a:t>
            </a:r>
          </a:p>
        </p:txBody>
      </p:sp>
      <p:pic>
        <p:nvPicPr>
          <p:cNvPr id="6" name="Picture 5">
            <a:extLst>
              <a:ext uri="{FF2B5EF4-FFF2-40B4-BE49-F238E27FC236}">
                <a16:creationId xmlns:a16="http://schemas.microsoft.com/office/drawing/2014/main" id="{CDD1BC51-0BD8-44BC-98C9-A6C53B2CAC96}"/>
              </a:ext>
            </a:extLst>
          </p:cNvPr>
          <p:cNvPicPr>
            <a:picLocks noChangeAspect="1"/>
          </p:cNvPicPr>
          <p:nvPr/>
        </p:nvPicPr>
        <p:blipFill>
          <a:blip r:embed="rId6"/>
          <a:stretch>
            <a:fillRect/>
          </a:stretch>
        </p:blipFill>
        <p:spPr>
          <a:xfrm>
            <a:off x="1533249" y="2159413"/>
            <a:ext cx="7623950" cy="2899249"/>
          </a:xfrm>
          <a:prstGeom prst="rect">
            <a:avLst/>
          </a:prstGeom>
        </p:spPr>
      </p:pic>
    </p:spTree>
    <p:extLst>
      <p:ext uri="{BB962C8B-B14F-4D97-AF65-F5344CB8AC3E}">
        <p14:creationId xmlns:p14="http://schemas.microsoft.com/office/powerpoint/2010/main" val="2619041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6"/>
                </a:solidFill>
              </a:rPr>
              <a:t>Behavioral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272693"/>
            <a:ext cx="7738076" cy="36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23. Behavioral Health Services Included in Contracts with States,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Head with gears with solid fill">
            <a:extLst>
              <a:ext uri="{FF2B5EF4-FFF2-40B4-BE49-F238E27FC236}">
                <a16:creationId xmlns:a16="http://schemas.microsoft.com/office/drawing/2014/main" id="{9957A402-6602-44BC-8ACE-A8DEB69BFE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853" y="341763"/>
            <a:ext cx="634250" cy="634250"/>
          </a:xfrm>
          <a:prstGeom prst="rect">
            <a:avLst/>
          </a:prstGeom>
        </p:spPr>
      </p:pic>
      <p:sp>
        <p:nvSpPr>
          <p:cNvPr id="15" name="Subtitle 2">
            <a:extLst>
              <a:ext uri="{FF2B5EF4-FFF2-40B4-BE49-F238E27FC236}">
                <a16:creationId xmlns:a16="http://schemas.microsoft.com/office/drawing/2014/main" id="{DB9197D5-68F0-4F2D-8A38-3350267660DB}"/>
              </a:ext>
            </a:extLst>
          </p:cNvPr>
          <p:cNvSpPr txBox="1">
            <a:spLocks/>
          </p:cNvSpPr>
          <p:nvPr/>
        </p:nvSpPr>
        <p:spPr>
          <a:xfrm>
            <a:off x="1516072" y="5321891"/>
            <a:ext cx="3933383" cy="3357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Numbers may not add up to 100 due to rounding.</a:t>
            </a:r>
          </a:p>
        </p:txBody>
      </p:sp>
      <p:pic>
        <p:nvPicPr>
          <p:cNvPr id="8" name="Picture 7">
            <a:extLst>
              <a:ext uri="{FF2B5EF4-FFF2-40B4-BE49-F238E27FC236}">
                <a16:creationId xmlns:a16="http://schemas.microsoft.com/office/drawing/2014/main" id="{758471AC-A4B3-4F79-8ED9-D4B30C644C1C}"/>
              </a:ext>
            </a:extLst>
          </p:cNvPr>
          <p:cNvPicPr>
            <a:picLocks noChangeAspect="1"/>
          </p:cNvPicPr>
          <p:nvPr/>
        </p:nvPicPr>
        <p:blipFill>
          <a:blip r:embed="rId6"/>
          <a:stretch>
            <a:fillRect/>
          </a:stretch>
        </p:blipFill>
        <p:spPr>
          <a:xfrm>
            <a:off x="1516072" y="1644566"/>
            <a:ext cx="7646401" cy="3556201"/>
          </a:xfrm>
          <a:prstGeom prst="rect">
            <a:avLst/>
          </a:prstGeom>
        </p:spPr>
      </p:pic>
    </p:spTree>
    <p:extLst>
      <p:ext uri="{BB962C8B-B14F-4D97-AF65-F5344CB8AC3E}">
        <p14:creationId xmlns:p14="http://schemas.microsoft.com/office/powerpoint/2010/main" val="809587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EDCDF3"/>
          </a:solidFill>
          <a:ln>
            <a:solidFill>
              <a:srgbClr val="EDC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C989E3"/>
                </a:solidFill>
              </a:rPr>
              <a:t>Women’s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37479"/>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24. Percentage of Medicaid Health Plans with Targeted Women’s Health Programs, by Health Plan Size,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F001D1-563B-4E42-AB55-F5F4C66BC127}"/>
              </a:ext>
            </a:extLst>
          </p:cNvPr>
          <p:cNvPicPr>
            <a:picLocks noChangeAspect="1"/>
          </p:cNvPicPr>
          <p:nvPr/>
        </p:nvPicPr>
        <p:blipFill>
          <a:blip r:embed="rId4"/>
          <a:stretch>
            <a:fillRect/>
          </a:stretch>
        </p:blipFill>
        <p:spPr>
          <a:xfrm>
            <a:off x="1530782" y="2133464"/>
            <a:ext cx="8407545" cy="2327209"/>
          </a:xfrm>
          <a:prstGeom prst="rect">
            <a:avLst/>
          </a:prstGeom>
        </p:spPr>
      </p:pic>
      <p:pic>
        <p:nvPicPr>
          <p:cNvPr id="8" name="Graphic 7" descr="Group of women with solid fill">
            <a:extLst>
              <a:ext uri="{FF2B5EF4-FFF2-40B4-BE49-F238E27FC236}">
                <a16:creationId xmlns:a16="http://schemas.microsoft.com/office/drawing/2014/main" id="{74358E9C-3EE9-41DD-B282-991D171DE8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30" y="350983"/>
            <a:ext cx="595744" cy="595744"/>
          </a:xfrm>
          <a:prstGeom prst="rect">
            <a:avLst/>
          </a:prstGeom>
        </p:spPr>
      </p:pic>
    </p:spTree>
    <p:extLst>
      <p:ext uri="{BB962C8B-B14F-4D97-AF65-F5344CB8AC3E}">
        <p14:creationId xmlns:p14="http://schemas.microsoft.com/office/powerpoint/2010/main" val="3617626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EDCDF3"/>
          </a:solidFill>
          <a:ln>
            <a:solidFill>
              <a:srgbClr val="EDC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C989E3"/>
                </a:solidFill>
              </a:rPr>
              <a:t>Women’s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909418"/>
            <a:ext cx="797294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25. Women’s Health Priorities Identified by Medicaid Health Plans Compared to Targeted Health Plan Programs &amp; Engagement Strategies Across the Lifespan,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5AF6E60-16E2-4BCF-B7EF-3EBDF5AD723F}"/>
              </a:ext>
            </a:extLst>
          </p:cNvPr>
          <p:cNvPicPr>
            <a:picLocks noChangeAspect="1"/>
          </p:cNvPicPr>
          <p:nvPr/>
        </p:nvPicPr>
        <p:blipFill>
          <a:blip r:embed="rId4"/>
          <a:stretch>
            <a:fillRect/>
          </a:stretch>
        </p:blipFill>
        <p:spPr>
          <a:xfrm>
            <a:off x="1503362" y="1496229"/>
            <a:ext cx="5547947" cy="4327933"/>
          </a:xfrm>
          <a:prstGeom prst="rect">
            <a:avLst/>
          </a:prstGeom>
        </p:spPr>
      </p:pic>
      <p:sp>
        <p:nvSpPr>
          <p:cNvPr id="17" name="Subtitle 2">
            <a:extLst>
              <a:ext uri="{FF2B5EF4-FFF2-40B4-BE49-F238E27FC236}">
                <a16:creationId xmlns:a16="http://schemas.microsoft.com/office/drawing/2014/main" id="{FB111AA1-7885-4A73-851C-804B7AA4F29C}"/>
              </a:ext>
            </a:extLst>
          </p:cNvPr>
          <p:cNvSpPr txBox="1">
            <a:spLocks/>
          </p:cNvSpPr>
          <p:nvPr/>
        </p:nvSpPr>
        <p:spPr>
          <a:xfrm>
            <a:off x="1433633" y="5857933"/>
            <a:ext cx="3933383" cy="3357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HIV/AIDS, oral health, and SDOH.</a:t>
            </a:r>
          </a:p>
        </p:txBody>
      </p:sp>
      <p:pic>
        <p:nvPicPr>
          <p:cNvPr id="15" name="Graphic 14" descr="Group of women with solid fill">
            <a:extLst>
              <a:ext uri="{FF2B5EF4-FFF2-40B4-BE49-F238E27FC236}">
                <a16:creationId xmlns:a16="http://schemas.microsoft.com/office/drawing/2014/main" id="{F7754C82-8CA2-4032-91C2-9F9D5E84DD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30" y="350983"/>
            <a:ext cx="595744" cy="595744"/>
          </a:xfrm>
          <a:prstGeom prst="rect">
            <a:avLst/>
          </a:prstGeom>
        </p:spPr>
      </p:pic>
    </p:spTree>
    <p:extLst>
      <p:ext uri="{BB962C8B-B14F-4D97-AF65-F5344CB8AC3E}">
        <p14:creationId xmlns:p14="http://schemas.microsoft.com/office/powerpoint/2010/main" val="506265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EDCDF3"/>
          </a:solidFill>
          <a:ln>
            <a:solidFill>
              <a:srgbClr val="EDC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C989E3"/>
                </a:solidFill>
              </a:rPr>
              <a:t>Women’s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232685"/>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26. Types of Providers for Primary Care,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B4EB3-4F08-4ED1-BB08-A2D44CC6FDCC}"/>
              </a:ext>
            </a:extLst>
          </p:cNvPr>
          <p:cNvPicPr>
            <a:picLocks noChangeAspect="1"/>
          </p:cNvPicPr>
          <p:nvPr/>
        </p:nvPicPr>
        <p:blipFill>
          <a:blip r:embed="rId4"/>
          <a:stretch>
            <a:fillRect/>
          </a:stretch>
        </p:blipFill>
        <p:spPr>
          <a:xfrm>
            <a:off x="1510290" y="1666155"/>
            <a:ext cx="7107237" cy="3814996"/>
          </a:xfrm>
          <a:prstGeom prst="rect">
            <a:avLst/>
          </a:prstGeom>
        </p:spPr>
      </p:pic>
      <p:pic>
        <p:nvPicPr>
          <p:cNvPr id="15" name="Graphic 14" descr="Group of women with solid fill">
            <a:extLst>
              <a:ext uri="{FF2B5EF4-FFF2-40B4-BE49-F238E27FC236}">
                <a16:creationId xmlns:a16="http://schemas.microsoft.com/office/drawing/2014/main" id="{D54CB008-E676-4FB7-9F47-C4172E022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30" y="350983"/>
            <a:ext cx="595744" cy="595744"/>
          </a:xfrm>
          <a:prstGeom prst="rect">
            <a:avLst/>
          </a:prstGeom>
        </p:spPr>
      </p:pic>
    </p:spTree>
    <p:extLst>
      <p:ext uri="{BB962C8B-B14F-4D97-AF65-F5344CB8AC3E}">
        <p14:creationId xmlns:p14="http://schemas.microsoft.com/office/powerpoint/2010/main" val="84205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6E16F2C8-F02C-430E-B955-1CCCDCC48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35466"/>
            <a:ext cx="10058400" cy="5587068"/>
          </a:xfrm>
          <a:prstGeom prst="rect">
            <a:avLst/>
          </a:prstGeom>
        </p:spPr>
      </p:pic>
    </p:spTree>
    <p:extLst>
      <p:ext uri="{BB962C8B-B14F-4D97-AF65-F5344CB8AC3E}">
        <p14:creationId xmlns:p14="http://schemas.microsoft.com/office/powerpoint/2010/main" val="1905975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EDCDF3"/>
          </a:solidFill>
          <a:ln>
            <a:solidFill>
              <a:srgbClr val="EDC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C989E3"/>
                </a:solidFill>
              </a:rPr>
              <a:t>Women’s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361994"/>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27. Type of Settings Offering Contraception Counseling and Services,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A8288706-9CCD-4DEF-BD4A-C62C5F8DEF13}"/>
              </a:ext>
            </a:extLst>
          </p:cNvPr>
          <p:cNvSpPr txBox="1">
            <a:spLocks/>
          </p:cNvSpPr>
          <p:nvPr/>
        </p:nvSpPr>
        <p:spPr>
          <a:xfrm>
            <a:off x="1516757" y="4998955"/>
            <a:ext cx="3933383" cy="3357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FQHCs, primary care clinics, safety-net clinics.</a:t>
            </a:r>
          </a:p>
        </p:txBody>
      </p:sp>
      <p:pic>
        <p:nvPicPr>
          <p:cNvPr id="6" name="Picture 5">
            <a:extLst>
              <a:ext uri="{FF2B5EF4-FFF2-40B4-BE49-F238E27FC236}">
                <a16:creationId xmlns:a16="http://schemas.microsoft.com/office/drawing/2014/main" id="{C0E57255-2592-4CF4-8E1A-6EE13479396A}"/>
              </a:ext>
            </a:extLst>
          </p:cNvPr>
          <p:cNvPicPr>
            <a:picLocks noChangeAspect="1"/>
          </p:cNvPicPr>
          <p:nvPr/>
        </p:nvPicPr>
        <p:blipFill>
          <a:blip r:embed="rId4"/>
          <a:stretch>
            <a:fillRect/>
          </a:stretch>
        </p:blipFill>
        <p:spPr>
          <a:xfrm>
            <a:off x="1529773" y="1774633"/>
            <a:ext cx="7603492" cy="3149037"/>
          </a:xfrm>
          <a:prstGeom prst="rect">
            <a:avLst/>
          </a:prstGeom>
        </p:spPr>
      </p:pic>
      <p:pic>
        <p:nvPicPr>
          <p:cNvPr id="17" name="Graphic 16" descr="Group of women with solid fill">
            <a:extLst>
              <a:ext uri="{FF2B5EF4-FFF2-40B4-BE49-F238E27FC236}">
                <a16:creationId xmlns:a16="http://schemas.microsoft.com/office/drawing/2014/main" id="{67D5407C-E8CF-440F-92B0-4FA7C535A9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30" y="350983"/>
            <a:ext cx="595744" cy="595744"/>
          </a:xfrm>
          <a:prstGeom prst="rect">
            <a:avLst/>
          </a:prstGeom>
        </p:spPr>
      </p:pic>
    </p:spTree>
    <p:extLst>
      <p:ext uri="{BB962C8B-B14F-4D97-AF65-F5344CB8AC3E}">
        <p14:creationId xmlns:p14="http://schemas.microsoft.com/office/powerpoint/2010/main" val="2267539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A13265-F455-4303-B1AA-5918D369E77B}"/>
              </a:ext>
            </a:extLst>
          </p:cNvPr>
          <p:cNvPicPr>
            <a:picLocks noChangeAspect="1"/>
          </p:cNvPicPr>
          <p:nvPr/>
        </p:nvPicPr>
        <p:blipFill>
          <a:blip r:embed="rId2"/>
          <a:stretch>
            <a:fillRect/>
          </a:stretch>
        </p:blipFill>
        <p:spPr>
          <a:xfrm>
            <a:off x="1663030" y="2010427"/>
            <a:ext cx="4495673" cy="3466734"/>
          </a:xfrm>
          <a:prstGeom prst="rect">
            <a:avLst/>
          </a:prstGeom>
        </p:spPr>
      </p:pic>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EDCDF3"/>
          </a:solidFill>
          <a:ln>
            <a:solidFill>
              <a:srgbClr val="EDC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C989E3"/>
                </a:solidFill>
              </a:rPr>
              <a:t>Women’s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154552"/>
            <a:ext cx="7608767" cy="829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Figure 6. Timing of Postpartum Contraception or Sterilization Information Provided by Medicaid Health Plans, 2020 </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DA5E156-2E64-49E9-B52A-7772318586D8}"/>
              </a:ext>
            </a:extLst>
          </p:cNvPr>
          <p:cNvSpPr txBox="1"/>
          <p:nvPr/>
        </p:nvSpPr>
        <p:spPr>
          <a:xfrm>
            <a:off x="6150541" y="2361287"/>
            <a:ext cx="3043046" cy="338554"/>
          </a:xfrm>
          <a:prstGeom prst="rect">
            <a:avLst/>
          </a:prstGeom>
          <a:noFill/>
        </p:spPr>
        <p:txBody>
          <a:bodyPr wrap="square" rtlCol="0">
            <a:spAutoFit/>
          </a:bodyPr>
          <a:lstStyle/>
          <a:p>
            <a:r>
              <a:rPr lang="en-US" sz="1600" dirty="0"/>
              <a:t>Never (5%)</a:t>
            </a:r>
          </a:p>
        </p:txBody>
      </p:sp>
      <p:sp>
        <p:nvSpPr>
          <p:cNvPr id="19" name="TextBox 18">
            <a:extLst>
              <a:ext uri="{FF2B5EF4-FFF2-40B4-BE49-F238E27FC236}">
                <a16:creationId xmlns:a16="http://schemas.microsoft.com/office/drawing/2014/main" id="{F37572A6-1427-49C8-889B-78A6BD5FF262}"/>
              </a:ext>
            </a:extLst>
          </p:cNvPr>
          <p:cNvSpPr txBox="1"/>
          <p:nvPr/>
        </p:nvSpPr>
        <p:spPr>
          <a:xfrm>
            <a:off x="3238843" y="2010427"/>
            <a:ext cx="658139" cy="369332"/>
          </a:xfrm>
          <a:prstGeom prst="rect">
            <a:avLst/>
          </a:prstGeom>
          <a:solidFill>
            <a:schemeClr val="bg1"/>
          </a:solidFill>
        </p:spPr>
        <p:txBody>
          <a:bodyPr wrap="square" rtlCol="0">
            <a:spAutoFit/>
          </a:bodyPr>
          <a:lstStyle/>
          <a:p>
            <a:r>
              <a:rPr lang="en-US" dirty="0"/>
              <a:t>5%</a:t>
            </a:r>
          </a:p>
        </p:txBody>
      </p:sp>
      <p:sp>
        <p:nvSpPr>
          <p:cNvPr id="20" name="TextBox 19">
            <a:extLst>
              <a:ext uri="{FF2B5EF4-FFF2-40B4-BE49-F238E27FC236}">
                <a16:creationId xmlns:a16="http://schemas.microsoft.com/office/drawing/2014/main" id="{34A323BB-232B-4F73-BBC4-5F680EEFD6CF}"/>
              </a:ext>
            </a:extLst>
          </p:cNvPr>
          <p:cNvSpPr txBox="1"/>
          <p:nvPr/>
        </p:nvSpPr>
        <p:spPr>
          <a:xfrm>
            <a:off x="2112605" y="2092985"/>
            <a:ext cx="590997" cy="369332"/>
          </a:xfrm>
          <a:prstGeom prst="rect">
            <a:avLst/>
          </a:prstGeom>
          <a:solidFill>
            <a:schemeClr val="bg1"/>
          </a:solidFill>
        </p:spPr>
        <p:txBody>
          <a:bodyPr wrap="square" rtlCol="0">
            <a:spAutoFit/>
          </a:bodyPr>
          <a:lstStyle/>
          <a:p>
            <a:r>
              <a:rPr lang="en-US" dirty="0"/>
              <a:t>11%</a:t>
            </a:r>
          </a:p>
        </p:txBody>
      </p:sp>
      <p:sp>
        <p:nvSpPr>
          <p:cNvPr id="21" name="TextBox 20">
            <a:extLst>
              <a:ext uri="{FF2B5EF4-FFF2-40B4-BE49-F238E27FC236}">
                <a16:creationId xmlns:a16="http://schemas.microsoft.com/office/drawing/2014/main" id="{1A6FDB7A-6C2E-4F7B-968A-E55B9C3F241B}"/>
              </a:ext>
            </a:extLst>
          </p:cNvPr>
          <p:cNvSpPr txBox="1"/>
          <p:nvPr/>
        </p:nvSpPr>
        <p:spPr>
          <a:xfrm>
            <a:off x="4444813" y="3952719"/>
            <a:ext cx="595168" cy="369332"/>
          </a:xfrm>
          <a:prstGeom prst="rect">
            <a:avLst/>
          </a:prstGeom>
          <a:solidFill>
            <a:schemeClr val="bg1"/>
          </a:solidFill>
        </p:spPr>
        <p:txBody>
          <a:bodyPr wrap="square" rtlCol="0">
            <a:spAutoFit/>
          </a:bodyPr>
          <a:lstStyle/>
          <a:p>
            <a:r>
              <a:rPr lang="en-US" dirty="0"/>
              <a:t>5%</a:t>
            </a:r>
          </a:p>
        </p:txBody>
      </p:sp>
      <p:sp>
        <p:nvSpPr>
          <p:cNvPr id="22" name="TextBox 21">
            <a:extLst>
              <a:ext uri="{FF2B5EF4-FFF2-40B4-BE49-F238E27FC236}">
                <a16:creationId xmlns:a16="http://schemas.microsoft.com/office/drawing/2014/main" id="{22F4A45A-4AA2-4081-91DF-AF55BF40968F}"/>
              </a:ext>
            </a:extLst>
          </p:cNvPr>
          <p:cNvSpPr txBox="1"/>
          <p:nvPr/>
        </p:nvSpPr>
        <p:spPr>
          <a:xfrm>
            <a:off x="4251625" y="2703511"/>
            <a:ext cx="590997" cy="369332"/>
          </a:xfrm>
          <a:prstGeom prst="rect">
            <a:avLst/>
          </a:prstGeom>
          <a:solidFill>
            <a:schemeClr val="bg1"/>
          </a:solidFill>
        </p:spPr>
        <p:txBody>
          <a:bodyPr wrap="square" rtlCol="0">
            <a:spAutoFit/>
          </a:bodyPr>
          <a:lstStyle/>
          <a:p>
            <a:r>
              <a:rPr lang="en-US" dirty="0"/>
              <a:t>21%</a:t>
            </a:r>
          </a:p>
        </p:txBody>
      </p:sp>
      <p:sp>
        <p:nvSpPr>
          <p:cNvPr id="26" name="TextBox 25">
            <a:extLst>
              <a:ext uri="{FF2B5EF4-FFF2-40B4-BE49-F238E27FC236}">
                <a16:creationId xmlns:a16="http://schemas.microsoft.com/office/drawing/2014/main" id="{59630419-9BD7-43B7-9004-2AD11B13C17F}"/>
              </a:ext>
            </a:extLst>
          </p:cNvPr>
          <p:cNvSpPr txBox="1"/>
          <p:nvPr/>
        </p:nvSpPr>
        <p:spPr>
          <a:xfrm>
            <a:off x="4153392" y="4649847"/>
            <a:ext cx="595168" cy="369332"/>
          </a:xfrm>
          <a:prstGeom prst="rect">
            <a:avLst/>
          </a:prstGeom>
          <a:solidFill>
            <a:schemeClr val="bg1"/>
          </a:solidFill>
        </p:spPr>
        <p:txBody>
          <a:bodyPr wrap="square" rtlCol="0">
            <a:spAutoFit/>
          </a:bodyPr>
          <a:lstStyle/>
          <a:p>
            <a:r>
              <a:rPr lang="en-US" dirty="0"/>
              <a:t>11%</a:t>
            </a:r>
          </a:p>
        </p:txBody>
      </p:sp>
      <p:sp>
        <p:nvSpPr>
          <p:cNvPr id="27" name="TextBox 26">
            <a:extLst>
              <a:ext uri="{FF2B5EF4-FFF2-40B4-BE49-F238E27FC236}">
                <a16:creationId xmlns:a16="http://schemas.microsoft.com/office/drawing/2014/main" id="{5E8050C2-373F-4673-907B-2E05221A5AE8}"/>
              </a:ext>
            </a:extLst>
          </p:cNvPr>
          <p:cNvSpPr txBox="1"/>
          <p:nvPr/>
        </p:nvSpPr>
        <p:spPr>
          <a:xfrm>
            <a:off x="1368970" y="4439240"/>
            <a:ext cx="595168" cy="369332"/>
          </a:xfrm>
          <a:prstGeom prst="rect">
            <a:avLst/>
          </a:prstGeom>
          <a:solidFill>
            <a:schemeClr val="bg1"/>
          </a:solidFill>
        </p:spPr>
        <p:txBody>
          <a:bodyPr wrap="square" rtlCol="0">
            <a:spAutoFit/>
          </a:bodyPr>
          <a:lstStyle/>
          <a:p>
            <a:r>
              <a:rPr lang="en-US" dirty="0"/>
              <a:t>47%</a:t>
            </a:r>
          </a:p>
        </p:txBody>
      </p:sp>
      <p:sp>
        <p:nvSpPr>
          <p:cNvPr id="28" name="TextBox 27">
            <a:extLst>
              <a:ext uri="{FF2B5EF4-FFF2-40B4-BE49-F238E27FC236}">
                <a16:creationId xmlns:a16="http://schemas.microsoft.com/office/drawing/2014/main" id="{9EDADA96-0AA3-482A-8CE2-56DD862B90E5}"/>
              </a:ext>
            </a:extLst>
          </p:cNvPr>
          <p:cNvSpPr txBox="1"/>
          <p:nvPr/>
        </p:nvSpPr>
        <p:spPr>
          <a:xfrm>
            <a:off x="6157072" y="2883728"/>
            <a:ext cx="3043046" cy="338554"/>
          </a:xfrm>
          <a:prstGeom prst="rect">
            <a:avLst/>
          </a:prstGeom>
          <a:noFill/>
        </p:spPr>
        <p:txBody>
          <a:bodyPr wrap="square" rtlCol="0">
            <a:spAutoFit/>
          </a:bodyPr>
          <a:lstStyle/>
          <a:p>
            <a:r>
              <a:rPr lang="en-US" sz="1600" dirty="0"/>
              <a:t>If the member asks (21%)</a:t>
            </a:r>
          </a:p>
        </p:txBody>
      </p:sp>
      <p:sp>
        <p:nvSpPr>
          <p:cNvPr id="29" name="TextBox 28">
            <a:extLst>
              <a:ext uri="{FF2B5EF4-FFF2-40B4-BE49-F238E27FC236}">
                <a16:creationId xmlns:a16="http://schemas.microsoft.com/office/drawing/2014/main" id="{0E20AA5D-2C55-42B7-97E3-4DB820C88D3D}"/>
              </a:ext>
            </a:extLst>
          </p:cNvPr>
          <p:cNvSpPr txBox="1"/>
          <p:nvPr/>
        </p:nvSpPr>
        <p:spPr>
          <a:xfrm>
            <a:off x="6157072" y="3347190"/>
            <a:ext cx="4495672" cy="584775"/>
          </a:xfrm>
          <a:prstGeom prst="rect">
            <a:avLst/>
          </a:prstGeom>
          <a:noFill/>
        </p:spPr>
        <p:txBody>
          <a:bodyPr wrap="square" rtlCol="0">
            <a:spAutoFit/>
          </a:bodyPr>
          <a:lstStyle/>
          <a:p>
            <a:r>
              <a:rPr lang="en-US" sz="1600" dirty="0"/>
              <a:t>Immediate post-partum (i.e., during inpatient stay for delivery) (5%)</a:t>
            </a:r>
          </a:p>
        </p:txBody>
      </p:sp>
      <p:sp>
        <p:nvSpPr>
          <p:cNvPr id="31" name="TextBox 30">
            <a:extLst>
              <a:ext uri="{FF2B5EF4-FFF2-40B4-BE49-F238E27FC236}">
                <a16:creationId xmlns:a16="http://schemas.microsoft.com/office/drawing/2014/main" id="{7D03F701-0A6D-4532-8645-B22D27FCBC33}"/>
              </a:ext>
            </a:extLst>
          </p:cNvPr>
          <p:cNvSpPr txBox="1"/>
          <p:nvPr/>
        </p:nvSpPr>
        <p:spPr>
          <a:xfrm>
            <a:off x="6150540" y="3910154"/>
            <a:ext cx="3671985" cy="338554"/>
          </a:xfrm>
          <a:prstGeom prst="rect">
            <a:avLst/>
          </a:prstGeom>
          <a:noFill/>
        </p:spPr>
        <p:txBody>
          <a:bodyPr wrap="square" rtlCol="0">
            <a:spAutoFit/>
          </a:bodyPr>
          <a:lstStyle/>
          <a:p>
            <a:r>
              <a:rPr lang="en-US" sz="1600" dirty="0"/>
              <a:t>Within 6 weeks post-partum (11%)</a:t>
            </a:r>
          </a:p>
        </p:txBody>
      </p:sp>
      <p:sp>
        <p:nvSpPr>
          <p:cNvPr id="32" name="TextBox 31">
            <a:extLst>
              <a:ext uri="{FF2B5EF4-FFF2-40B4-BE49-F238E27FC236}">
                <a16:creationId xmlns:a16="http://schemas.microsoft.com/office/drawing/2014/main" id="{282C4467-E02D-42B1-970C-DF6CA4C9A57E}"/>
              </a:ext>
            </a:extLst>
          </p:cNvPr>
          <p:cNvSpPr txBox="1"/>
          <p:nvPr/>
        </p:nvSpPr>
        <p:spPr>
          <a:xfrm>
            <a:off x="6150539" y="4416225"/>
            <a:ext cx="3671985" cy="338554"/>
          </a:xfrm>
          <a:prstGeom prst="rect">
            <a:avLst/>
          </a:prstGeom>
          <a:noFill/>
        </p:spPr>
        <p:txBody>
          <a:bodyPr wrap="square" rtlCol="0">
            <a:spAutoFit/>
          </a:bodyPr>
          <a:lstStyle/>
          <a:p>
            <a:r>
              <a:rPr lang="en-US" sz="1600" dirty="0"/>
              <a:t>Prior to birth (47%)</a:t>
            </a:r>
          </a:p>
        </p:txBody>
      </p:sp>
      <p:sp>
        <p:nvSpPr>
          <p:cNvPr id="34" name="TextBox 33">
            <a:extLst>
              <a:ext uri="{FF2B5EF4-FFF2-40B4-BE49-F238E27FC236}">
                <a16:creationId xmlns:a16="http://schemas.microsoft.com/office/drawing/2014/main" id="{63765287-2822-45BA-98DA-1C0A32380FC2}"/>
              </a:ext>
            </a:extLst>
          </p:cNvPr>
          <p:cNvSpPr txBox="1"/>
          <p:nvPr/>
        </p:nvSpPr>
        <p:spPr>
          <a:xfrm>
            <a:off x="6150538" y="4938476"/>
            <a:ext cx="4378432" cy="338554"/>
          </a:xfrm>
          <a:prstGeom prst="rect">
            <a:avLst/>
          </a:prstGeom>
          <a:noFill/>
        </p:spPr>
        <p:txBody>
          <a:bodyPr wrap="square" rtlCol="0">
            <a:spAutoFit/>
          </a:bodyPr>
          <a:lstStyle/>
          <a:p>
            <a:r>
              <a:rPr lang="en-US" sz="1600" dirty="0"/>
              <a:t>Annually to all women of reproductive age (11%)</a:t>
            </a:r>
          </a:p>
        </p:txBody>
      </p:sp>
      <p:pic>
        <p:nvPicPr>
          <p:cNvPr id="30" name="Graphic 29" descr="Group of women with solid fill">
            <a:extLst>
              <a:ext uri="{FF2B5EF4-FFF2-40B4-BE49-F238E27FC236}">
                <a16:creationId xmlns:a16="http://schemas.microsoft.com/office/drawing/2014/main" id="{B3209EA6-EA51-4791-8EC2-E7A70AE11A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30" y="350983"/>
            <a:ext cx="595744" cy="595744"/>
          </a:xfrm>
          <a:prstGeom prst="rect">
            <a:avLst/>
          </a:prstGeom>
        </p:spPr>
      </p:pic>
    </p:spTree>
    <p:extLst>
      <p:ext uri="{BB962C8B-B14F-4D97-AF65-F5344CB8AC3E}">
        <p14:creationId xmlns:p14="http://schemas.microsoft.com/office/powerpoint/2010/main" val="499232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EDCDF3"/>
          </a:solidFill>
          <a:ln>
            <a:solidFill>
              <a:srgbClr val="EDC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C989E3"/>
                </a:solidFill>
              </a:rPr>
              <a:t>Women’s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629847"/>
            <a:ext cx="9306946"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28. Percentage of Medicaid Health Plans Addressing Maternal Health Outcomes and Social Needs,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2B8990D-BC04-4309-A2B7-AA3990B6F0F5}"/>
              </a:ext>
            </a:extLst>
          </p:cNvPr>
          <p:cNvPicPr>
            <a:picLocks noChangeAspect="1"/>
          </p:cNvPicPr>
          <p:nvPr/>
        </p:nvPicPr>
        <p:blipFill>
          <a:blip r:embed="rId4"/>
          <a:stretch>
            <a:fillRect/>
          </a:stretch>
        </p:blipFill>
        <p:spPr>
          <a:xfrm>
            <a:off x="1460657" y="2113281"/>
            <a:ext cx="7463268" cy="2680383"/>
          </a:xfrm>
          <a:prstGeom prst="rect">
            <a:avLst/>
          </a:prstGeom>
        </p:spPr>
      </p:pic>
      <p:pic>
        <p:nvPicPr>
          <p:cNvPr id="15" name="Graphic 14" descr="Group of women with solid fill">
            <a:extLst>
              <a:ext uri="{FF2B5EF4-FFF2-40B4-BE49-F238E27FC236}">
                <a16:creationId xmlns:a16="http://schemas.microsoft.com/office/drawing/2014/main" id="{F0AAF106-004B-4D7F-8B47-39E79BEF37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30" y="350983"/>
            <a:ext cx="595744" cy="595744"/>
          </a:xfrm>
          <a:prstGeom prst="rect">
            <a:avLst/>
          </a:prstGeom>
        </p:spPr>
      </p:pic>
    </p:spTree>
    <p:extLst>
      <p:ext uri="{BB962C8B-B14F-4D97-AF65-F5344CB8AC3E}">
        <p14:creationId xmlns:p14="http://schemas.microsoft.com/office/powerpoint/2010/main" val="3306788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EDCDF3"/>
          </a:solidFill>
          <a:ln>
            <a:solidFill>
              <a:srgbClr val="EDC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C989E3"/>
                </a:solidFill>
              </a:rPr>
              <a:t>Women’s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666791"/>
            <a:ext cx="9306946"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29. Reported Degree of Commitment to Addressing the Social Needs of Pregnant Individuals,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EDCDF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76CED77-9AB1-4995-AB76-3E4A8125CA6D}"/>
              </a:ext>
            </a:extLst>
          </p:cNvPr>
          <p:cNvPicPr>
            <a:picLocks noChangeAspect="1"/>
          </p:cNvPicPr>
          <p:nvPr/>
        </p:nvPicPr>
        <p:blipFill>
          <a:blip r:embed="rId4"/>
          <a:stretch>
            <a:fillRect/>
          </a:stretch>
        </p:blipFill>
        <p:spPr>
          <a:xfrm>
            <a:off x="1460656" y="2110347"/>
            <a:ext cx="7853561" cy="2024365"/>
          </a:xfrm>
          <a:prstGeom prst="rect">
            <a:avLst/>
          </a:prstGeom>
        </p:spPr>
      </p:pic>
      <p:sp>
        <p:nvSpPr>
          <p:cNvPr id="17" name="Subtitle 2">
            <a:extLst>
              <a:ext uri="{FF2B5EF4-FFF2-40B4-BE49-F238E27FC236}">
                <a16:creationId xmlns:a16="http://schemas.microsoft.com/office/drawing/2014/main" id="{5056C572-DD94-45D0-9D17-EB1235E3BAB7}"/>
              </a:ext>
            </a:extLst>
          </p:cNvPr>
          <p:cNvSpPr txBox="1">
            <a:spLocks/>
          </p:cNvSpPr>
          <p:nvPr/>
        </p:nvSpPr>
        <p:spPr>
          <a:xfrm>
            <a:off x="1474851" y="4261089"/>
            <a:ext cx="5175331" cy="33575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None of the survey respondents selected "no interest" as an answer for any of these items.</a:t>
            </a:r>
          </a:p>
        </p:txBody>
      </p:sp>
      <p:pic>
        <p:nvPicPr>
          <p:cNvPr id="15" name="Graphic 14" descr="Group of women with solid fill">
            <a:extLst>
              <a:ext uri="{FF2B5EF4-FFF2-40B4-BE49-F238E27FC236}">
                <a16:creationId xmlns:a16="http://schemas.microsoft.com/office/drawing/2014/main" id="{18F8B17F-6255-4CD7-AB89-C617E1C085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30" y="350983"/>
            <a:ext cx="595744" cy="595744"/>
          </a:xfrm>
          <a:prstGeom prst="rect">
            <a:avLst/>
          </a:prstGeom>
        </p:spPr>
      </p:pic>
    </p:spTree>
    <p:extLst>
      <p:ext uri="{BB962C8B-B14F-4D97-AF65-F5344CB8AC3E}">
        <p14:creationId xmlns:p14="http://schemas.microsoft.com/office/powerpoint/2010/main" val="3999686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tx2">
                    <a:lumMod val="60000"/>
                    <a:lumOff val="40000"/>
                  </a:schemeClr>
                </a:solidFill>
              </a:rPr>
              <a:t>Child &amp; Adolescent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37479"/>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30. Percentage of Medicaid Health Plans Offering Targeted Child Health Programs, by Health Plan Size,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Children with solid fill">
            <a:extLst>
              <a:ext uri="{FF2B5EF4-FFF2-40B4-BE49-F238E27FC236}">
                <a16:creationId xmlns:a16="http://schemas.microsoft.com/office/drawing/2014/main" id="{6E232CAD-4740-4E98-A225-212C8BD88B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43" y="341743"/>
            <a:ext cx="727364" cy="639624"/>
          </a:xfrm>
          <a:prstGeom prst="rect">
            <a:avLst/>
          </a:prstGeom>
        </p:spPr>
      </p:pic>
      <p:pic>
        <p:nvPicPr>
          <p:cNvPr id="11" name="Picture 10">
            <a:extLst>
              <a:ext uri="{FF2B5EF4-FFF2-40B4-BE49-F238E27FC236}">
                <a16:creationId xmlns:a16="http://schemas.microsoft.com/office/drawing/2014/main" id="{A364ED33-21DC-49BA-8F90-FF8238C96E29}"/>
              </a:ext>
            </a:extLst>
          </p:cNvPr>
          <p:cNvPicPr>
            <a:picLocks noChangeAspect="1"/>
          </p:cNvPicPr>
          <p:nvPr/>
        </p:nvPicPr>
        <p:blipFill>
          <a:blip r:embed="rId6"/>
          <a:stretch>
            <a:fillRect/>
          </a:stretch>
        </p:blipFill>
        <p:spPr>
          <a:xfrm>
            <a:off x="1517072" y="2174930"/>
            <a:ext cx="8365837" cy="2292562"/>
          </a:xfrm>
          <a:prstGeom prst="rect">
            <a:avLst/>
          </a:prstGeom>
        </p:spPr>
      </p:pic>
    </p:spTree>
    <p:extLst>
      <p:ext uri="{BB962C8B-B14F-4D97-AF65-F5344CB8AC3E}">
        <p14:creationId xmlns:p14="http://schemas.microsoft.com/office/powerpoint/2010/main" val="3462356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tx2">
                    <a:lumMod val="60000"/>
                    <a:lumOff val="40000"/>
                  </a:schemeClr>
                </a:solidFill>
              </a:rPr>
              <a:t>Child &amp; Adolescent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900176"/>
            <a:ext cx="8041564"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31. Child &amp; Adolescent Health Priorities Identified by Medicaid Health Plans Compared to Targeted Health Plan Programs &amp; Engagement Strategies,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Children with solid fill">
            <a:extLst>
              <a:ext uri="{FF2B5EF4-FFF2-40B4-BE49-F238E27FC236}">
                <a16:creationId xmlns:a16="http://schemas.microsoft.com/office/drawing/2014/main" id="{6E232CAD-4740-4E98-A225-212C8BD88B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43" y="341743"/>
            <a:ext cx="727364" cy="639624"/>
          </a:xfrm>
          <a:prstGeom prst="rect">
            <a:avLst/>
          </a:prstGeom>
        </p:spPr>
      </p:pic>
      <p:pic>
        <p:nvPicPr>
          <p:cNvPr id="6" name="Picture 5">
            <a:extLst>
              <a:ext uri="{FF2B5EF4-FFF2-40B4-BE49-F238E27FC236}">
                <a16:creationId xmlns:a16="http://schemas.microsoft.com/office/drawing/2014/main" id="{312B1F9B-0840-4930-9806-BFFEEF8ADDE8}"/>
              </a:ext>
            </a:extLst>
          </p:cNvPr>
          <p:cNvPicPr>
            <a:picLocks noChangeAspect="1"/>
          </p:cNvPicPr>
          <p:nvPr/>
        </p:nvPicPr>
        <p:blipFill>
          <a:blip r:embed="rId6"/>
          <a:stretch>
            <a:fillRect/>
          </a:stretch>
        </p:blipFill>
        <p:spPr>
          <a:xfrm>
            <a:off x="1535878" y="1457513"/>
            <a:ext cx="5554986" cy="4399820"/>
          </a:xfrm>
          <a:prstGeom prst="rect">
            <a:avLst/>
          </a:prstGeom>
        </p:spPr>
      </p:pic>
      <p:sp>
        <p:nvSpPr>
          <p:cNvPr id="17" name="Subtitle 2">
            <a:extLst>
              <a:ext uri="{FF2B5EF4-FFF2-40B4-BE49-F238E27FC236}">
                <a16:creationId xmlns:a16="http://schemas.microsoft.com/office/drawing/2014/main" id="{FEAEC551-60EE-4775-B762-7CA8E04CBB03}"/>
              </a:ext>
            </a:extLst>
          </p:cNvPr>
          <p:cNvSpPr txBox="1">
            <a:spLocks/>
          </p:cNvSpPr>
          <p:nvPr/>
        </p:nvSpPr>
        <p:spPr>
          <a:xfrm>
            <a:off x="1474851" y="5874225"/>
            <a:ext cx="7682348" cy="33575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"Other" included lead screenings, metabolic monitoring for children and adolescents related to anti-psychotics, the social determinants of health (SDOH), children in foster care, and developmental screenings.</a:t>
            </a:r>
          </a:p>
        </p:txBody>
      </p:sp>
    </p:spTree>
    <p:extLst>
      <p:ext uri="{BB962C8B-B14F-4D97-AF65-F5344CB8AC3E}">
        <p14:creationId xmlns:p14="http://schemas.microsoft.com/office/powerpoint/2010/main" val="1833161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tx2">
                    <a:lumMod val="60000"/>
                    <a:lumOff val="40000"/>
                  </a:schemeClr>
                </a:solidFill>
              </a:rPr>
              <a:t>Child &amp; Adolescent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066428"/>
            <a:ext cx="8041564"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32. Trends in Most Common Barriers for Medicaid Health Plans for Serving Child and Adolescent Members,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Children with solid fill">
            <a:extLst>
              <a:ext uri="{FF2B5EF4-FFF2-40B4-BE49-F238E27FC236}">
                <a16:creationId xmlns:a16="http://schemas.microsoft.com/office/drawing/2014/main" id="{6E232CAD-4740-4E98-A225-212C8BD88B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43" y="341743"/>
            <a:ext cx="727364" cy="639624"/>
          </a:xfrm>
          <a:prstGeom prst="rect">
            <a:avLst/>
          </a:prstGeom>
        </p:spPr>
      </p:pic>
      <p:sp>
        <p:nvSpPr>
          <p:cNvPr id="17" name="Subtitle 2">
            <a:extLst>
              <a:ext uri="{FF2B5EF4-FFF2-40B4-BE49-F238E27FC236}">
                <a16:creationId xmlns:a16="http://schemas.microsoft.com/office/drawing/2014/main" id="{FEAEC551-60EE-4775-B762-7CA8E04CBB03}"/>
              </a:ext>
            </a:extLst>
          </p:cNvPr>
          <p:cNvSpPr txBox="1">
            <a:spLocks/>
          </p:cNvSpPr>
          <p:nvPr/>
        </p:nvSpPr>
        <p:spPr>
          <a:xfrm>
            <a:off x="1604158" y="5472911"/>
            <a:ext cx="8006093" cy="44151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We are unable to present a data trend for "Churn" as it was not an answer option for all four years of the survey. "Other“ included COVID-19 disruptions to well visits and immunizations, behavioral health service carve-outs, private duty nurse workforce shortages, coordination with the Department of Child Services, and care coordination for infants with Neonatal Abstinence Syndrome.</a:t>
            </a:r>
          </a:p>
        </p:txBody>
      </p:sp>
      <p:pic>
        <p:nvPicPr>
          <p:cNvPr id="7" name="Picture 6">
            <a:extLst>
              <a:ext uri="{FF2B5EF4-FFF2-40B4-BE49-F238E27FC236}">
                <a16:creationId xmlns:a16="http://schemas.microsoft.com/office/drawing/2014/main" id="{9AF6C727-00FA-417E-BA38-CCEE84E1FD99}"/>
              </a:ext>
            </a:extLst>
          </p:cNvPr>
          <p:cNvPicPr>
            <a:picLocks noChangeAspect="1"/>
          </p:cNvPicPr>
          <p:nvPr/>
        </p:nvPicPr>
        <p:blipFill>
          <a:blip r:embed="rId6"/>
          <a:stretch>
            <a:fillRect/>
          </a:stretch>
        </p:blipFill>
        <p:spPr>
          <a:xfrm>
            <a:off x="1560943" y="1624401"/>
            <a:ext cx="7429030" cy="3738557"/>
          </a:xfrm>
          <a:prstGeom prst="rect">
            <a:avLst/>
          </a:prstGeom>
        </p:spPr>
      </p:pic>
    </p:spTree>
    <p:extLst>
      <p:ext uri="{BB962C8B-B14F-4D97-AF65-F5344CB8AC3E}">
        <p14:creationId xmlns:p14="http://schemas.microsoft.com/office/powerpoint/2010/main" val="2880878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tx2">
                    <a:lumMod val="60000"/>
                    <a:lumOff val="40000"/>
                  </a:schemeClr>
                </a:solidFill>
              </a:rPr>
              <a:t>Child &amp; Adolescent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990060"/>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33. Percentage of Medicaid Health Plans Contracting with State Medicaid Agencies for Children with Special Healthcare Needs (CSHCN), by Health Plan Size,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Children with solid fill">
            <a:extLst>
              <a:ext uri="{FF2B5EF4-FFF2-40B4-BE49-F238E27FC236}">
                <a16:creationId xmlns:a16="http://schemas.microsoft.com/office/drawing/2014/main" id="{6E232CAD-4740-4E98-A225-212C8BD88B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43" y="341743"/>
            <a:ext cx="727364" cy="639624"/>
          </a:xfrm>
          <a:prstGeom prst="rect">
            <a:avLst/>
          </a:prstGeom>
        </p:spPr>
      </p:pic>
      <p:pic>
        <p:nvPicPr>
          <p:cNvPr id="6" name="Picture 5">
            <a:extLst>
              <a:ext uri="{FF2B5EF4-FFF2-40B4-BE49-F238E27FC236}">
                <a16:creationId xmlns:a16="http://schemas.microsoft.com/office/drawing/2014/main" id="{BB95C9F1-C83D-4D08-B444-ED6D4D9849BA}"/>
              </a:ext>
            </a:extLst>
          </p:cNvPr>
          <p:cNvPicPr>
            <a:picLocks noChangeAspect="1"/>
          </p:cNvPicPr>
          <p:nvPr/>
        </p:nvPicPr>
        <p:blipFill>
          <a:blip r:embed="rId6"/>
          <a:stretch>
            <a:fillRect/>
          </a:stretch>
        </p:blipFill>
        <p:spPr>
          <a:xfrm>
            <a:off x="1475942" y="2699787"/>
            <a:ext cx="8050320" cy="1318030"/>
          </a:xfrm>
          <a:prstGeom prst="rect">
            <a:avLst/>
          </a:prstGeom>
        </p:spPr>
      </p:pic>
    </p:spTree>
    <p:extLst>
      <p:ext uri="{BB962C8B-B14F-4D97-AF65-F5344CB8AC3E}">
        <p14:creationId xmlns:p14="http://schemas.microsoft.com/office/powerpoint/2010/main" val="539575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tx2">
                    <a:lumMod val="60000"/>
                    <a:lumOff val="40000"/>
                  </a:schemeClr>
                </a:solidFill>
              </a:rPr>
              <a:t>Child &amp; Adolescent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983304"/>
            <a:ext cx="8041564"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34. Trends in the Most Common Barriers Experienced by Medicaid Health Plans when Serving CSHCN,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Children with solid fill">
            <a:extLst>
              <a:ext uri="{FF2B5EF4-FFF2-40B4-BE49-F238E27FC236}">
                <a16:creationId xmlns:a16="http://schemas.microsoft.com/office/drawing/2014/main" id="{6E232CAD-4740-4E98-A225-212C8BD88B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143" y="341743"/>
            <a:ext cx="727364" cy="639624"/>
          </a:xfrm>
          <a:prstGeom prst="rect">
            <a:avLst/>
          </a:prstGeom>
        </p:spPr>
      </p:pic>
      <p:sp>
        <p:nvSpPr>
          <p:cNvPr id="17" name="Subtitle 2">
            <a:extLst>
              <a:ext uri="{FF2B5EF4-FFF2-40B4-BE49-F238E27FC236}">
                <a16:creationId xmlns:a16="http://schemas.microsoft.com/office/drawing/2014/main" id="{FEAEC551-60EE-4775-B762-7CA8E04CBB03}"/>
              </a:ext>
            </a:extLst>
          </p:cNvPr>
          <p:cNvSpPr txBox="1">
            <a:spLocks/>
          </p:cNvSpPr>
          <p:nvPr/>
        </p:nvSpPr>
        <p:spPr>
          <a:xfrm>
            <a:off x="1604158" y="5685348"/>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We are unable to present trend data for some data points that were not answer options for all four years of the survey. "Other“ included lack of coordination across state agencies and whole person care.</a:t>
            </a:r>
          </a:p>
        </p:txBody>
      </p:sp>
      <p:pic>
        <p:nvPicPr>
          <p:cNvPr id="6" name="Picture 5">
            <a:extLst>
              <a:ext uri="{FF2B5EF4-FFF2-40B4-BE49-F238E27FC236}">
                <a16:creationId xmlns:a16="http://schemas.microsoft.com/office/drawing/2014/main" id="{362F6DC4-B2B1-4931-9295-E5B04BA56C5A}"/>
              </a:ext>
            </a:extLst>
          </p:cNvPr>
          <p:cNvPicPr>
            <a:picLocks noChangeAspect="1"/>
          </p:cNvPicPr>
          <p:nvPr/>
        </p:nvPicPr>
        <p:blipFill>
          <a:blip r:embed="rId6"/>
          <a:stretch>
            <a:fillRect/>
          </a:stretch>
        </p:blipFill>
        <p:spPr>
          <a:xfrm>
            <a:off x="1506603" y="1540894"/>
            <a:ext cx="6865504" cy="4080441"/>
          </a:xfrm>
          <a:prstGeom prst="rect">
            <a:avLst/>
          </a:prstGeom>
        </p:spPr>
      </p:pic>
    </p:spTree>
    <p:extLst>
      <p:ext uri="{BB962C8B-B14F-4D97-AF65-F5344CB8AC3E}">
        <p14:creationId xmlns:p14="http://schemas.microsoft.com/office/powerpoint/2010/main" val="1439544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0DDE6"/>
          </a:solidFill>
          <a:ln>
            <a:solidFill>
              <a:srgbClr val="B0D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1">
                    <a:lumMod val="60000"/>
                    <a:lumOff val="40000"/>
                  </a:schemeClr>
                </a:solidFill>
              </a:rPr>
              <a:t>Managed Long-Term Services and Supports</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83659"/>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35. Percentage of Medicaid Health Plans At-Risk for Managed Long-Term Services and Supports (MLTSS), by Health Plan Size,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pic>
        <p:nvPicPr>
          <p:cNvPr id="6" name="Graphic 5" descr="Daily calendar with solid fill">
            <a:extLst>
              <a:ext uri="{FF2B5EF4-FFF2-40B4-BE49-F238E27FC236}">
                <a16:creationId xmlns:a16="http://schemas.microsoft.com/office/drawing/2014/main" id="{31A64BFF-318B-45B1-A0F8-E9A29C4149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091" y="309419"/>
            <a:ext cx="643502" cy="643502"/>
          </a:xfrm>
          <a:prstGeom prst="rect">
            <a:avLst/>
          </a:prstGeom>
        </p:spPr>
      </p:pic>
      <p:pic>
        <p:nvPicPr>
          <p:cNvPr id="9" name="Picture 8">
            <a:extLst>
              <a:ext uri="{FF2B5EF4-FFF2-40B4-BE49-F238E27FC236}">
                <a16:creationId xmlns:a16="http://schemas.microsoft.com/office/drawing/2014/main" id="{BABF266B-5514-4053-98BC-6A3A5C60018C}"/>
              </a:ext>
            </a:extLst>
          </p:cNvPr>
          <p:cNvPicPr>
            <a:picLocks noChangeAspect="1"/>
          </p:cNvPicPr>
          <p:nvPr/>
        </p:nvPicPr>
        <p:blipFill>
          <a:blip r:embed="rId6"/>
          <a:stretch>
            <a:fillRect/>
          </a:stretch>
        </p:blipFill>
        <p:spPr>
          <a:xfrm>
            <a:off x="1528041" y="2184860"/>
            <a:ext cx="8178996" cy="2273395"/>
          </a:xfrm>
          <a:prstGeom prst="rect">
            <a:avLst/>
          </a:prstGeom>
        </p:spPr>
      </p:pic>
    </p:spTree>
    <p:extLst>
      <p:ext uri="{BB962C8B-B14F-4D97-AF65-F5344CB8AC3E}">
        <p14:creationId xmlns:p14="http://schemas.microsoft.com/office/powerpoint/2010/main" val="32419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171700"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solidFill>
                  <a:schemeClr val="tx2"/>
                </a:solidFill>
              </a:rPr>
              <a:t>Overview and Sample Characteristics</a:t>
            </a:r>
          </a:p>
        </p:txBody>
      </p:sp>
      <p:pic>
        <p:nvPicPr>
          <p:cNvPr id="7" name="Graphic 6" descr="Magnifying glass with solid fill">
            <a:extLst>
              <a:ext uri="{FF2B5EF4-FFF2-40B4-BE49-F238E27FC236}">
                <a16:creationId xmlns:a16="http://schemas.microsoft.com/office/drawing/2014/main" id="{75FAAD47-CED0-42AA-A6F9-BD05902FC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965" y="355599"/>
            <a:ext cx="586508" cy="586508"/>
          </a:xfrm>
          <a:prstGeom prst="rect">
            <a:avLst/>
          </a:prstGeom>
        </p:spPr>
      </p:pic>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5475" y="1099171"/>
            <a:ext cx="9010072" cy="360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 Trends and Overview of Medicaid Health Plan Survey Respondents’ Characteristics, 2017-2020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AE3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5FE54B6-3F56-4F5A-A420-B4869A9401C5}"/>
              </a:ext>
            </a:extLst>
          </p:cNvPr>
          <p:cNvPicPr>
            <a:picLocks noChangeAspect="1"/>
          </p:cNvPicPr>
          <p:nvPr/>
        </p:nvPicPr>
        <p:blipFill rotWithShape="1">
          <a:blip r:embed="rId6"/>
          <a:srcRect/>
          <a:stretch/>
        </p:blipFill>
        <p:spPr>
          <a:xfrm>
            <a:off x="1487056" y="1422756"/>
            <a:ext cx="7774748" cy="4352931"/>
          </a:xfrm>
          <a:prstGeom prst="rect">
            <a:avLst/>
          </a:prstGeom>
        </p:spPr>
      </p:pic>
    </p:spTree>
    <p:extLst>
      <p:ext uri="{BB962C8B-B14F-4D97-AF65-F5344CB8AC3E}">
        <p14:creationId xmlns:p14="http://schemas.microsoft.com/office/powerpoint/2010/main" val="1654118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0DDE6"/>
          </a:solidFill>
          <a:ln>
            <a:solidFill>
              <a:srgbClr val="B0D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1">
                    <a:lumMod val="60000"/>
                    <a:lumOff val="40000"/>
                  </a:schemeClr>
                </a:solidFill>
              </a:rPr>
              <a:t>Managed Long-Term Services and Supports</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955971"/>
            <a:ext cx="7982184"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36. Percentage of Medicaid Health Plans Utilizing a Different Clinical Model of Care for Managed Long-Term Services and Supports (MLTSS) Members, by Health Plan Size,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pic>
        <p:nvPicPr>
          <p:cNvPr id="6" name="Graphic 5" descr="Daily calendar with solid fill">
            <a:extLst>
              <a:ext uri="{FF2B5EF4-FFF2-40B4-BE49-F238E27FC236}">
                <a16:creationId xmlns:a16="http://schemas.microsoft.com/office/drawing/2014/main" id="{31A64BFF-318B-45B1-A0F8-E9A29C4149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091" y="309419"/>
            <a:ext cx="643502" cy="643502"/>
          </a:xfrm>
          <a:prstGeom prst="rect">
            <a:avLst/>
          </a:prstGeom>
        </p:spPr>
      </p:pic>
      <p:pic>
        <p:nvPicPr>
          <p:cNvPr id="7" name="Picture 6">
            <a:extLst>
              <a:ext uri="{FF2B5EF4-FFF2-40B4-BE49-F238E27FC236}">
                <a16:creationId xmlns:a16="http://schemas.microsoft.com/office/drawing/2014/main" id="{2005DFE9-E9FD-4D19-A4A7-609ECCEFE662}"/>
              </a:ext>
            </a:extLst>
          </p:cNvPr>
          <p:cNvPicPr>
            <a:picLocks noChangeAspect="1"/>
          </p:cNvPicPr>
          <p:nvPr/>
        </p:nvPicPr>
        <p:blipFill>
          <a:blip r:embed="rId6"/>
          <a:stretch>
            <a:fillRect/>
          </a:stretch>
        </p:blipFill>
        <p:spPr>
          <a:xfrm>
            <a:off x="1546802" y="2646924"/>
            <a:ext cx="8289853" cy="1299849"/>
          </a:xfrm>
          <a:prstGeom prst="rect">
            <a:avLst/>
          </a:prstGeom>
        </p:spPr>
      </p:pic>
    </p:spTree>
    <p:extLst>
      <p:ext uri="{BB962C8B-B14F-4D97-AF65-F5344CB8AC3E}">
        <p14:creationId xmlns:p14="http://schemas.microsoft.com/office/powerpoint/2010/main" val="2753114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0DDE6"/>
          </a:solidFill>
          <a:ln>
            <a:solidFill>
              <a:srgbClr val="B0D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1">
                    <a:lumMod val="60000"/>
                    <a:lumOff val="40000"/>
                  </a:schemeClr>
                </a:solidFill>
              </a:rPr>
              <a:t>Managed Long-Term Services and Supports</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888075"/>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37. Most Common Individuals in Care Team Composition for Managed Long-Term Services and Supports (MLTSS),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pic>
        <p:nvPicPr>
          <p:cNvPr id="6" name="Graphic 5" descr="Daily calendar with solid fill">
            <a:extLst>
              <a:ext uri="{FF2B5EF4-FFF2-40B4-BE49-F238E27FC236}">
                <a16:creationId xmlns:a16="http://schemas.microsoft.com/office/drawing/2014/main" id="{31A64BFF-318B-45B1-A0F8-E9A29C4149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091" y="309419"/>
            <a:ext cx="643502" cy="643502"/>
          </a:xfrm>
          <a:prstGeom prst="rect">
            <a:avLst/>
          </a:prstGeom>
        </p:spPr>
      </p:pic>
      <p:pic>
        <p:nvPicPr>
          <p:cNvPr id="7" name="Picture 6">
            <a:extLst>
              <a:ext uri="{FF2B5EF4-FFF2-40B4-BE49-F238E27FC236}">
                <a16:creationId xmlns:a16="http://schemas.microsoft.com/office/drawing/2014/main" id="{E48392C3-C2E0-4903-BD2E-EA0E49C47CB0}"/>
              </a:ext>
            </a:extLst>
          </p:cNvPr>
          <p:cNvPicPr>
            <a:picLocks noChangeAspect="1"/>
          </p:cNvPicPr>
          <p:nvPr/>
        </p:nvPicPr>
        <p:blipFill>
          <a:blip r:embed="rId6"/>
          <a:stretch>
            <a:fillRect/>
          </a:stretch>
        </p:blipFill>
        <p:spPr>
          <a:xfrm>
            <a:off x="1565130" y="1430910"/>
            <a:ext cx="5785703" cy="4409012"/>
          </a:xfrm>
          <a:prstGeom prst="rect">
            <a:avLst/>
          </a:prstGeom>
        </p:spPr>
      </p:pic>
      <p:sp>
        <p:nvSpPr>
          <p:cNvPr id="17" name="Subtitle 2">
            <a:extLst>
              <a:ext uri="{FF2B5EF4-FFF2-40B4-BE49-F238E27FC236}">
                <a16:creationId xmlns:a16="http://schemas.microsoft.com/office/drawing/2014/main" id="{C5890B86-185C-4CB5-9DE0-45040AF52269}"/>
              </a:ext>
            </a:extLst>
          </p:cNvPr>
          <p:cNvSpPr txBox="1">
            <a:spLocks/>
          </p:cNvSpPr>
          <p:nvPr/>
        </p:nvSpPr>
        <p:spPr>
          <a:xfrm>
            <a:off x="1604158" y="5888540"/>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“Other” included MLTSS providers, member advocates, medical directors, state agency representatives. </a:t>
            </a:r>
          </a:p>
        </p:txBody>
      </p:sp>
    </p:spTree>
    <p:extLst>
      <p:ext uri="{BB962C8B-B14F-4D97-AF65-F5344CB8AC3E}">
        <p14:creationId xmlns:p14="http://schemas.microsoft.com/office/powerpoint/2010/main" val="3716940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0DDE6"/>
          </a:solidFill>
          <a:ln>
            <a:solidFill>
              <a:srgbClr val="B0D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1">
                    <a:lumMod val="60000"/>
                    <a:lumOff val="40000"/>
                  </a:schemeClr>
                </a:solidFill>
              </a:rPr>
              <a:t>Managed Long-Term Services and Supports</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035856"/>
            <a:ext cx="838661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38. Most Common Challenges to Managing Long-Term Services and Supports (MLTSS),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pic>
        <p:nvPicPr>
          <p:cNvPr id="6" name="Graphic 5" descr="Daily calendar with solid fill">
            <a:extLst>
              <a:ext uri="{FF2B5EF4-FFF2-40B4-BE49-F238E27FC236}">
                <a16:creationId xmlns:a16="http://schemas.microsoft.com/office/drawing/2014/main" id="{31A64BFF-318B-45B1-A0F8-E9A29C4149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091" y="309419"/>
            <a:ext cx="643502" cy="643502"/>
          </a:xfrm>
          <a:prstGeom prst="rect">
            <a:avLst/>
          </a:prstGeom>
        </p:spPr>
      </p:pic>
      <p:sp>
        <p:nvSpPr>
          <p:cNvPr id="17" name="Subtitle 2">
            <a:extLst>
              <a:ext uri="{FF2B5EF4-FFF2-40B4-BE49-F238E27FC236}">
                <a16:creationId xmlns:a16="http://schemas.microsoft.com/office/drawing/2014/main" id="{C5890B86-185C-4CB5-9DE0-45040AF52269}"/>
              </a:ext>
            </a:extLst>
          </p:cNvPr>
          <p:cNvSpPr txBox="1">
            <a:spLocks/>
          </p:cNvSpPr>
          <p:nvPr/>
        </p:nvSpPr>
        <p:spPr>
          <a:xfrm>
            <a:off x="1604158" y="5629923"/>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"Other" included provider availability, change in members’ health plan, adequacy of HCBS network, disparities between financial eligibility for Medicaid and waiver programs, and member concerns about COVID-19 exposure.</a:t>
            </a:r>
          </a:p>
        </p:txBody>
      </p:sp>
      <p:pic>
        <p:nvPicPr>
          <p:cNvPr id="8" name="Picture 7">
            <a:extLst>
              <a:ext uri="{FF2B5EF4-FFF2-40B4-BE49-F238E27FC236}">
                <a16:creationId xmlns:a16="http://schemas.microsoft.com/office/drawing/2014/main" id="{78BA8C95-3AD3-4641-B7B0-F257981FE567}"/>
              </a:ext>
            </a:extLst>
          </p:cNvPr>
          <p:cNvPicPr>
            <a:picLocks noChangeAspect="1"/>
          </p:cNvPicPr>
          <p:nvPr/>
        </p:nvPicPr>
        <p:blipFill>
          <a:blip r:embed="rId6"/>
          <a:stretch>
            <a:fillRect/>
          </a:stretch>
        </p:blipFill>
        <p:spPr>
          <a:xfrm>
            <a:off x="1613394" y="1442217"/>
            <a:ext cx="6115050" cy="4124325"/>
          </a:xfrm>
          <a:prstGeom prst="rect">
            <a:avLst/>
          </a:prstGeom>
        </p:spPr>
      </p:pic>
    </p:spTree>
    <p:extLst>
      <p:ext uri="{BB962C8B-B14F-4D97-AF65-F5344CB8AC3E}">
        <p14:creationId xmlns:p14="http://schemas.microsoft.com/office/powerpoint/2010/main" val="895544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0DDE6"/>
          </a:solidFill>
          <a:ln>
            <a:solidFill>
              <a:srgbClr val="B0D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1">
                    <a:lumMod val="60000"/>
                    <a:lumOff val="40000"/>
                  </a:schemeClr>
                </a:solidFill>
              </a:rPr>
              <a:t>Managed Long-Term Services and Supports</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888075"/>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39. Frequency of Innovations Leveraged by Medicaid Health Plans for Managed Long-Term Services and Supports (MLTSS),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pic>
        <p:nvPicPr>
          <p:cNvPr id="6" name="Graphic 5" descr="Daily calendar with solid fill">
            <a:extLst>
              <a:ext uri="{FF2B5EF4-FFF2-40B4-BE49-F238E27FC236}">
                <a16:creationId xmlns:a16="http://schemas.microsoft.com/office/drawing/2014/main" id="{31A64BFF-318B-45B1-A0F8-E9A29C4149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091" y="309419"/>
            <a:ext cx="643502" cy="643502"/>
          </a:xfrm>
          <a:prstGeom prst="rect">
            <a:avLst/>
          </a:prstGeom>
        </p:spPr>
      </p:pic>
      <p:sp>
        <p:nvSpPr>
          <p:cNvPr id="17" name="Subtitle 2">
            <a:extLst>
              <a:ext uri="{FF2B5EF4-FFF2-40B4-BE49-F238E27FC236}">
                <a16:creationId xmlns:a16="http://schemas.microsoft.com/office/drawing/2014/main" id="{C5890B86-185C-4CB5-9DE0-45040AF52269}"/>
              </a:ext>
            </a:extLst>
          </p:cNvPr>
          <p:cNvSpPr txBox="1">
            <a:spLocks/>
          </p:cNvSpPr>
          <p:nvPr/>
        </p:nvSpPr>
        <p:spPr>
          <a:xfrm>
            <a:off x="1604158" y="5888540"/>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Numbers may not add up to 100% due to rounding. </a:t>
            </a:r>
          </a:p>
        </p:txBody>
      </p:sp>
      <p:pic>
        <p:nvPicPr>
          <p:cNvPr id="8" name="Picture 7">
            <a:extLst>
              <a:ext uri="{FF2B5EF4-FFF2-40B4-BE49-F238E27FC236}">
                <a16:creationId xmlns:a16="http://schemas.microsoft.com/office/drawing/2014/main" id="{559A5435-E9FB-4C59-B0D3-D316CDBC3CBF}"/>
              </a:ext>
            </a:extLst>
          </p:cNvPr>
          <p:cNvPicPr>
            <a:picLocks noChangeAspect="1"/>
          </p:cNvPicPr>
          <p:nvPr/>
        </p:nvPicPr>
        <p:blipFill rotWithShape="1">
          <a:blip r:embed="rId6"/>
          <a:srcRect b="13399"/>
          <a:stretch/>
        </p:blipFill>
        <p:spPr>
          <a:xfrm>
            <a:off x="1562937" y="1479279"/>
            <a:ext cx="6983707" cy="4349229"/>
          </a:xfrm>
          <a:prstGeom prst="rect">
            <a:avLst/>
          </a:prstGeom>
        </p:spPr>
      </p:pic>
    </p:spTree>
    <p:extLst>
      <p:ext uri="{BB962C8B-B14F-4D97-AF65-F5344CB8AC3E}">
        <p14:creationId xmlns:p14="http://schemas.microsoft.com/office/powerpoint/2010/main" val="3276740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0DDE6"/>
          </a:solidFill>
          <a:ln>
            <a:solidFill>
              <a:srgbClr val="B0D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1">
                    <a:lumMod val="60000"/>
                    <a:lumOff val="40000"/>
                  </a:schemeClr>
                </a:solidFill>
              </a:rPr>
              <a:t>Managed Long-Term Services and Supports</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888075"/>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39. Frequency of Innovations Leveraged by Medicaid Health Plans for Managed Long-Term Services and Supports (MLTSS), 2020 (Continued)</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0DDE6"/>
            </a:solidFill>
          </a:ln>
        </p:spPr>
        <p:style>
          <a:lnRef idx="1">
            <a:schemeClr val="accent1"/>
          </a:lnRef>
          <a:fillRef idx="0">
            <a:schemeClr val="accent1"/>
          </a:fillRef>
          <a:effectRef idx="0">
            <a:schemeClr val="accent1"/>
          </a:effectRef>
          <a:fontRef idx="minor">
            <a:schemeClr val="tx1"/>
          </a:fontRef>
        </p:style>
      </p:cxnSp>
      <p:pic>
        <p:nvPicPr>
          <p:cNvPr id="6" name="Graphic 5" descr="Daily calendar with solid fill">
            <a:extLst>
              <a:ext uri="{FF2B5EF4-FFF2-40B4-BE49-F238E27FC236}">
                <a16:creationId xmlns:a16="http://schemas.microsoft.com/office/drawing/2014/main" id="{31A64BFF-318B-45B1-A0F8-E9A29C4149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091" y="309419"/>
            <a:ext cx="643502" cy="643502"/>
          </a:xfrm>
          <a:prstGeom prst="rect">
            <a:avLst/>
          </a:prstGeom>
        </p:spPr>
      </p:pic>
      <p:sp>
        <p:nvSpPr>
          <p:cNvPr id="17" name="Subtitle 2">
            <a:extLst>
              <a:ext uri="{FF2B5EF4-FFF2-40B4-BE49-F238E27FC236}">
                <a16:creationId xmlns:a16="http://schemas.microsoft.com/office/drawing/2014/main" id="{C5890B86-185C-4CB5-9DE0-45040AF52269}"/>
              </a:ext>
            </a:extLst>
          </p:cNvPr>
          <p:cNvSpPr txBox="1">
            <a:spLocks/>
          </p:cNvSpPr>
          <p:nvPr/>
        </p:nvSpPr>
        <p:spPr>
          <a:xfrm>
            <a:off x="1604158" y="5971664"/>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Numbers may not add up to 100% due to rounding. </a:t>
            </a:r>
          </a:p>
        </p:txBody>
      </p:sp>
      <p:pic>
        <p:nvPicPr>
          <p:cNvPr id="8" name="Picture 7">
            <a:extLst>
              <a:ext uri="{FF2B5EF4-FFF2-40B4-BE49-F238E27FC236}">
                <a16:creationId xmlns:a16="http://schemas.microsoft.com/office/drawing/2014/main" id="{559A5435-E9FB-4C59-B0D3-D316CDBC3CBF}"/>
              </a:ext>
            </a:extLst>
          </p:cNvPr>
          <p:cNvPicPr>
            <a:picLocks noChangeAspect="1"/>
          </p:cNvPicPr>
          <p:nvPr/>
        </p:nvPicPr>
        <p:blipFill rotWithShape="1">
          <a:blip r:embed="rId6"/>
          <a:srcRect b="91698"/>
          <a:stretch/>
        </p:blipFill>
        <p:spPr>
          <a:xfrm>
            <a:off x="1562937" y="1479279"/>
            <a:ext cx="6983707" cy="416953"/>
          </a:xfrm>
          <a:prstGeom prst="rect">
            <a:avLst/>
          </a:prstGeom>
        </p:spPr>
      </p:pic>
      <p:pic>
        <p:nvPicPr>
          <p:cNvPr id="7" name="Picture 6">
            <a:extLst>
              <a:ext uri="{FF2B5EF4-FFF2-40B4-BE49-F238E27FC236}">
                <a16:creationId xmlns:a16="http://schemas.microsoft.com/office/drawing/2014/main" id="{C65F26DB-917A-4C01-BF18-EBCFA70A2CD8}"/>
              </a:ext>
            </a:extLst>
          </p:cNvPr>
          <p:cNvPicPr>
            <a:picLocks noChangeAspect="1"/>
          </p:cNvPicPr>
          <p:nvPr/>
        </p:nvPicPr>
        <p:blipFill>
          <a:blip r:embed="rId7"/>
          <a:stretch>
            <a:fillRect/>
          </a:stretch>
        </p:blipFill>
        <p:spPr>
          <a:xfrm>
            <a:off x="1562937" y="1889602"/>
            <a:ext cx="6967884" cy="4059460"/>
          </a:xfrm>
          <a:prstGeom prst="rect">
            <a:avLst/>
          </a:prstGeom>
        </p:spPr>
      </p:pic>
    </p:spTree>
    <p:extLst>
      <p:ext uri="{BB962C8B-B14F-4D97-AF65-F5344CB8AC3E}">
        <p14:creationId xmlns:p14="http://schemas.microsoft.com/office/powerpoint/2010/main" val="53889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83659"/>
            <a:ext cx="7608767"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40. Percentage of Medicaid Health Plans with Targeted Social Determinants of Health Programs, by Health Plan Size, 2018-2020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pic>
        <p:nvPicPr>
          <p:cNvPr id="11" name="Picture 10">
            <a:extLst>
              <a:ext uri="{FF2B5EF4-FFF2-40B4-BE49-F238E27FC236}">
                <a16:creationId xmlns:a16="http://schemas.microsoft.com/office/drawing/2014/main" id="{B9EE908C-07C6-4E81-8CD7-62675F68DA7F}"/>
              </a:ext>
            </a:extLst>
          </p:cNvPr>
          <p:cNvPicPr>
            <a:picLocks noChangeAspect="1"/>
          </p:cNvPicPr>
          <p:nvPr/>
        </p:nvPicPr>
        <p:blipFill>
          <a:blip r:embed="rId6"/>
          <a:stretch>
            <a:fillRect/>
          </a:stretch>
        </p:blipFill>
        <p:spPr>
          <a:xfrm>
            <a:off x="1537276" y="2299032"/>
            <a:ext cx="8307535" cy="1937540"/>
          </a:xfrm>
          <a:prstGeom prst="rect">
            <a:avLst/>
          </a:prstGeom>
        </p:spPr>
      </p:pic>
    </p:spTree>
    <p:extLst>
      <p:ext uri="{BB962C8B-B14F-4D97-AF65-F5344CB8AC3E}">
        <p14:creationId xmlns:p14="http://schemas.microsoft.com/office/powerpoint/2010/main" val="374956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058444"/>
            <a:ext cx="8702620"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41. Most Common Social Needs Programs Led by Medicaid Health Plans for Their Members,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pic>
        <p:nvPicPr>
          <p:cNvPr id="6" name="Picture 5">
            <a:extLst>
              <a:ext uri="{FF2B5EF4-FFF2-40B4-BE49-F238E27FC236}">
                <a16:creationId xmlns:a16="http://schemas.microsoft.com/office/drawing/2014/main" id="{199848D4-1FDB-4B59-8B82-1A87F3366A61}"/>
              </a:ext>
            </a:extLst>
          </p:cNvPr>
          <p:cNvPicPr>
            <a:picLocks noChangeAspect="1"/>
          </p:cNvPicPr>
          <p:nvPr/>
        </p:nvPicPr>
        <p:blipFill>
          <a:blip r:embed="rId6"/>
          <a:stretch>
            <a:fillRect/>
          </a:stretch>
        </p:blipFill>
        <p:spPr>
          <a:xfrm>
            <a:off x="1562941" y="1435178"/>
            <a:ext cx="6324912" cy="4387108"/>
          </a:xfrm>
          <a:prstGeom prst="rect">
            <a:avLst/>
          </a:prstGeom>
        </p:spPr>
      </p:pic>
      <p:sp>
        <p:nvSpPr>
          <p:cNvPr id="17" name="Subtitle 2">
            <a:extLst>
              <a:ext uri="{FF2B5EF4-FFF2-40B4-BE49-F238E27FC236}">
                <a16:creationId xmlns:a16="http://schemas.microsoft.com/office/drawing/2014/main" id="{E8AA5F86-2C92-4FF5-8199-29867FC3ECAA}"/>
              </a:ext>
            </a:extLst>
          </p:cNvPr>
          <p:cNvSpPr txBox="1">
            <a:spLocks/>
          </p:cNvSpPr>
          <p:nvPr/>
        </p:nvSpPr>
        <p:spPr>
          <a:xfrm>
            <a:off x="1604158" y="5842356"/>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No respondents selected "Not assessed/No information collected." “Other” included SSI assistance, substance use, health care.</a:t>
            </a:r>
          </a:p>
        </p:txBody>
      </p:sp>
    </p:spTree>
    <p:extLst>
      <p:ext uri="{BB962C8B-B14F-4D97-AF65-F5344CB8AC3E}">
        <p14:creationId xmlns:p14="http://schemas.microsoft.com/office/powerpoint/2010/main" val="1055631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113860"/>
            <a:ext cx="8702620"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42. Trends in Targeted Social Determinants of Health Programs, Provided by Medicaid Health Plans, by Population, 2018-2020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sp>
        <p:nvSpPr>
          <p:cNvPr id="17" name="Subtitle 2">
            <a:extLst>
              <a:ext uri="{FF2B5EF4-FFF2-40B4-BE49-F238E27FC236}">
                <a16:creationId xmlns:a16="http://schemas.microsoft.com/office/drawing/2014/main" id="{E8AA5F86-2C92-4FF5-8199-29867FC3ECAA}"/>
              </a:ext>
            </a:extLst>
          </p:cNvPr>
          <p:cNvSpPr txBox="1">
            <a:spLocks/>
          </p:cNvSpPr>
          <p:nvPr/>
        </p:nvSpPr>
        <p:spPr>
          <a:xfrm>
            <a:off x="1604158" y="5629923"/>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We are unable to present trend data for some data points that were not included an answer options for all four years of the survey.</a:t>
            </a:r>
          </a:p>
        </p:txBody>
      </p:sp>
      <p:pic>
        <p:nvPicPr>
          <p:cNvPr id="8" name="Picture 7">
            <a:extLst>
              <a:ext uri="{FF2B5EF4-FFF2-40B4-BE49-F238E27FC236}">
                <a16:creationId xmlns:a16="http://schemas.microsoft.com/office/drawing/2014/main" id="{36901166-516F-4184-B82F-026A59787F8C}"/>
              </a:ext>
            </a:extLst>
          </p:cNvPr>
          <p:cNvPicPr>
            <a:picLocks noChangeAspect="1"/>
          </p:cNvPicPr>
          <p:nvPr/>
        </p:nvPicPr>
        <p:blipFill>
          <a:blip r:embed="rId6"/>
          <a:stretch>
            <a:fillRect/>
          </a:stretch>
        </p:blipFill>
        <p:spPr>
          <a:xfrm>
            <a:off x="1564461" y="1665181"/>
            <a:ext cx="7075501" cy="3920961"/>
          </a:xfrm>
          <a:prstGeom prst="rect">
            <a:avLst/>
          </a:prstGeom>
        </p:spPr>
      </p:pic>
    </p:spTree>
    <p:extLst>
      <p:ext uri="{BB962C8B-B14F-4D97-AF65-F5344CB8AC3E}">
        <p14:creationId xmlns:p14="http://schemas.microsoft.com/office/powerpoint/2010/main" val="82565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243168"/>
            <a:ext cx="8702620"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42. Trends in Targeted Social Determinants of Health Programs, Provided by Medicaid Health Plans, by Population, 2018-2020 (Continued)</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sp>
        <p:nvSpPr>
          <p:cNvPr id="17" name="Subtitle 2">
            <a:extLst>
              <a:ext uri="{FF2B5EF4-FFF2-40B4-BE49-F238E27FC236}">
                <a16:creationId xmlns:a16="http://schemas.microsoft.com/office/drawing/2014/main" id="{E8AA5F86-2C92-4FF5-8199-29867FC3ECAA}"/>
              </a:ext>
            </a:extLst>
          </p:cNvPr>
          <p:cNvSpPr txBox="1">
            <a:spLocks/>
          </p:cNvSpPr>
          <p:nvPr/>
        </p:nvSpPr>
        <p:spPr>
          <a:xfrm>
            <a:off x="1604158" y="4983379"/>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We are unable to present trend data for some data points that were not included an answer options for all four years of the survey.</a:t>
            </a:r>
          </a:p>
        </p:txBody>
      </p:sp>
      <p:pic>
        <p:nvPicPr>
          <p:cNvPr id="8" name="Picture 7">
            <a:extLst>
              <a:ext uri="{FF2B5EF4-FFF2-40B4-BE49-F238E27FC236}">
                <a16:creationId xmlns:a16="http://schemas.microsoft.com/office/drawing/2014/main" id="{36901166-516F-4184-B82F-026A59787F8C}"/>
              </a:ext>
            </a:extLst>
          </p:cNvPr>
          <p:cNvPicPr>
            <a:picLocks noChangeAspect="1"/>
          </p:cNvPicPr>
          <p:nvPr/>
        </p:nvPicPr>
        <p:blipFill rotWithShape="1">
          <a:blip r:embed="rId6"/>
          <a:srcRect b="89745"/>
          <a:stretch/>
        </p:blipFill>
        <p:spPr>
          <a:xfrm>
            <a:off x="1564461" y="1886852"/>
            <a:ext cx="7075501" cy="402111"/>
          </a:xfrm>
          <a:prstGeom prst="rect">
            <a:avLst/>
          </a:prstGeom>
        </p:spPr>
      </p:pic>
      <p:pic>
        <p:nvPicPr>
          <p:cNvPr id="6" name="Picture 5">
            <a:extLst>
              <a:ext uri="{FF2B5EF4-FFF2-40B4-BE49-F238E27FC236}">
                <a16:creationId xmlns:a16="http://schemas.microsoft.com/office/drawing/2014/main" id="{2BB19218-C174-4B58-801B-3232574E5788}"/>
              </a:ext>
            </a:extLst>
          </p:cNvPr>
          <p:cNvPicPr>
            <a:picLocks noChangeAspect="1"/>
          </p:cNvPicPr>
          <p:nvPr/>
        </p:nvPicPr>
        <p:blipFill>
          <a:blip r:embed="rId7"/>
          <a:stretch>
            <a:fillRect/>
          </a:stretch>
        </p:blipFill>
        <p:spPr>
          <a:xfrm>
            <a:off x="1564461" y="2304156"/>
            <a:ext cx="7089840" cy="2600349"/>
          </a:xfrm>
          <a:prstGeom prst="rect">
            <a:avLst/>
          </a:prstGeom>
        </p:spPr>
      </p:pic>
    </p:spTree>
    <p:extLst>
      <p:ext uri="{BB962C8B-B14F-4D97-AF65-F5344CB8AC3E}">
        <p14:creationId xmlns:p14="http://schemas.microsoft.com/office/powerpoint/2010/main" val="510765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270876"/>
            <a:ext cx="8702620"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43. Trends in Most Common Social Needs Programs Led by Medicaid Health Plans for Their Members, 2018-2020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pic>
        <p:nvPicPr>
          <p:cNvPr id="6" name="Picture 5">
            <a:extLst>
              <a:ext uri="{FF2B5EF4-FFF2-40B4-BE49-F238E27FC236}">
                <a16:creationId xmlns:a16="http://schemas.microsoft.com/office/drawing/2014/main" id="{671469EB-9B0D-48B0-90D2-276BDAC711BC}"/>
              </a:ext>
            </a:extLst>
          </p:cNvPr>
          <p:cNvPicPr>
            <a:picLocks noChangeAspect="1"/>
          </p:cNvPicPr>
          <p:nvPr/>
        </p:nvPicPr>
        <p:blipFill>
          <a:blip r:embed="rId6"/>
          <a:stretch>
            <a:fillRect/>
          </a:stretch>
        </p:blipFill>
        <p:spPr>
          <a:xfrm>
            <a:off x="1557114" y="1930391"/>
            <a:ext cx="7467630" cy="3571475"/>
          </a:xfrm>
          <a:prstGeom prst="rect">
            <a:avLst/>
          </a:prstGeom>
        </p:spPr>
      </p:pic>
    </p:spTree>
    <p:extLst>
      <p:ext uri="{BB962C8B-B14F-4D97-AF65-F5344CB8AC3E}">
        <p14:creationId xmlns:p14="http://schemas.microsoft.com/office/powerpoint/2010/main" val="316803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171700"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solidFill>
                  <a:schemeClr val="tx2"/>
                </a:solidFill>
              </a:rPr>
              <a:t>Overview and Sample Characteristics</a:t>
            </a:r>
          </a:p>
        </p:txBody>
      </p:sp>
      <p:pic>
        <p:nvPicPr>
          <p:cNvPr id="7" name="Graphic 6" descr="Magnifying glass with solid fill">
            <a:extLst>
              <a:ext uri="{FF2B5EF4-FFF2-40B4-BE49-F238E27FC236}">
                <a16:creationId xmlns:a16="http://schemas.microsoft.com/office/drawing/2014/main" id="{75FAAD47-CED0-42AA-A6F9-BD05902FC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965" y="355599"/>
            <a:ext cx="586508" cy="586508"/>
          </a:xfrm>
          <a:prstGeom prst="rect">
            <a:avLst/>
          </a:prstGeom>
        </p:spPr>
      </p:pic>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5474" y="1099171"/>
            <a:ext cx="9834415" cy="360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1. Trends and Overview of Medicaid Health Plan Survey Respondents’ Characteristics, 2017-2020 (Continued)</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855AA7F-62F8-43CD-B071-C85ABB30B0BE}"/>
              </a:ext>
            </a:extLst>
          </p:cNvPr>
          <p:cNvPicPr>
            <a:picLocks noChangeAspect="1"/>
          </p:cNvPicPr>
          <p:nvPr/>
        </p:nvPicPr>
        <p:blipFill>
          <a:blip r:embed="rId6"/>
          <a:stretch>
            <a:fillRect/>
          </a:stretch>
        </p:blipFill>
        <p:spPr>
          <a:xfrm>
            <a:off x="1511335" y="1496409"/>
            <a:ext cx="7891281" cy="4046507"/>
          </a:xfrm>
          <a:prstGeom prst="rect">
            <a:avLst/>
          </a:prstGeom>
        </p:spPr>
      </p:pic>
      <p:sp>
        <p:nvSpPr>
          <p:cNvPr id="17" name="Subtitle 2">
            <a:extLst>
              <a:ext uri="{FF2B5EF4-FFF2-40B4-BE49-F238E27FC236}">
                <a16:creationId xmlns:a16="http://schemas.microsoft.com/office/drawing/2014/main" id="{0D597BB1-CEE7-40C2-9328-D6652722EE6B}"/>
              </a:ext>
            </a:extLst>
          </p:cNvPr>
          <p:cNvSpPr txBox="1">
            <a:spLocks/>
          </p:cNvSpPr>
          <p:nvPr/>
        </p:nvSpPr>
        <p:spPr>
          <a:xfrm>
            <a:off x="1498599" y="5554085"/>
            <a:ext cx="8392232" cy="345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tx2"/>
                </a:solidFill>
              </a:rPr>
              <a:t>Note:  Benefits were managed at full risk in at least one market.</a:t>
            </a:r>
          </a:p>
        </p:txBody>
      </p:sp>
    </p:spTree>
    <p:extLst>
      <p:ext uri="{BB962C8B-B14F-4D97-AF65-F5344CB8AC3E}">
        <p14:creationId xmlns:p14="http://schemas.microsoft.com/office/powerpoint/2010/main" val="3825540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919901"/>
            <a:ext cx="9169712"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44. Percentage of Medicaid Health Plans Providing Targeted Strategies to Address Social Needs,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pic>
        <p:nvPicPr>
          <p:cNvPr id="11" name="Picture 10">
            <a:extLst>
              <a:ext uri="{FF2B5EF4-FFF2-40B4-BE49-F238E27FC236}">
                <a16:creationId xmlns:a16="http://schemas.microsoft.com/office/drawing/2014/main" id="{BAADD472-095A-4F56-93EB-9699D2309FF3}"/>
              </a:ext>
            </a:extLst>
          </p:cNvPr>
          <p:cNvPicPr>
            <a:picLocks noChangeAspect="1"/>
          </p:cNvPicPr>
          <p:nvPr/>
        </p:nvPicPr>
        <p:blipFill>
          <a:blip r:embed="rId6"/>
          <a:stretch>
            <a:fillRect/>
          </a:stretch>
        </p:blipFill>
        <p:spPr>
          <a:xfrm>
            <a:off x="1597891" y="1267839"/>
            <a:ext cx="6576291" cy="4734193"/>
          </a:xfrm>
          <a:prstGeom prst="rect">
            <a:avLst/>
          </a:prstGeom>
        </p:spPr>
      </p:pic>
      <p:sp>
        <p:nvSpPr>
          <p:cNvPr id="19" name="Subtitle 2">
            <a:extLst>
              <a:ext uri="{FF2B5EF4-FFF2-40B4-BE49-F238E27FC236}">
                <a16:creationId xmlns:a16="http://schemas.microsoft.com/office/drawing/2014/main" id="{13F3F1C0-816A-4B7C-B9B1-7E82C316DDBE}"/>
              </a:ext>
            </a:extLst>
          </p:cNvPr>
          <p:cNvSpPr txBox="1">
            <a:spLocks/>
          </p:cNvSpPr>
          <p:nvPr/>
        </p:nvSpPr>
        <p:spPr>
          <a:xfrm>
            <a:off x="1567214" y="6023809"/>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Notes: IEP is individualized education plan. CBOs is community-based organizations.</a:t>
            </a:r>
          </a:p>
        </p:txBody>
      </p:sp>
    </p:spTree>
    <p:extLst>
      <p:ext uri="{BB962C8B-B14F-4D97-AF65-F5344CB8AC3E}">
        <p14:creationId xmlns:p14="http://schemas.microsoft.com/office/powerpoint/2010/main" val="1743219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919901"/>
            <a:ext cx="10019460"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44. Percentage of Medicaid Health Plans Providing Targeted Strategies to Address Social Needs, 2020 (Continued)</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pic>
        <p:nvPicPr>
          <p:cNvPr id="6" name="Picture 5">
            <a:extLst>
              <a:ext uri="{FF2B5EF4-FFF2-40B4-BE49-F238E27FC236}">
                <a16:creationId xmlns:a16="http://schemas.microsoft.com/office/drawing/2014/main" id="{99D2604C-8550-4AFA-8B57-2ACABAFCE1CE}"/>
              </a:ext>
            </a:extLst>
          </p:cNvPr>
          <p:cNvPicPr>
            <a:picLocks noChangeAspect="1"/>
          </p:cNvPicPr>
          <p:nvPr/>
        </p:nvPicPr>
        <p:blipFill rotWithShape="1">
          <a:blip r:embed="rId6"/>
          <a:srcRect b="620"/>
          <a:stretch/>
        </p:blipFill>
        <p:spPr>
          <a:xfrm>
            <a:off x="1597891" y="3001820"/>
            <a:ext cx="6576291" cy="3034009"/>
          </a:xfrm>
          <a:prstGeom prst="rect">
            <a:avLst/>
          </a:prstGeom>
        </p:spPr>
      </p:pic>
      <p:pic>
        <p:nvPicPr>
          <p:cNvPr id="11" name="Picture 10">
            <a:extLst>
              <a:ext uri="{FF2B5EF4-FFF2-40B4-BE49-F238E27FC236}">
                <a16:creationId xmlns:a16="http://schemas.microsoft.com/office/drawing/2014/main" id="{BAADD472-095A-4F56-93EB-9699D2309FF3}"/>
              </a:ext>
            </a:extLst>
          </p:cNvPr>
          <p:cNvPicPr>
            <a:picLocks noChangeAspect="1"/>
          </p:cNvPicPr>
          <p:nvPr/>
        </p:nvPicPr>
        <p:blipFill rotWithShape="1">
          <a:blip r:embed="rId7"/>
          <a:srcRect b="62983"/>
          <a:stretch/>
        </p:blipFill>
        <p:spPr>
          <a:xfrm>
            <a:off x="1597891" y="1267840"/>
            <a:ext cx="6576291" cy="1752452"/>
          </a:xfrm>
          <a:prstGeom prst="rect">
            <a:avLst/>
          </a:prstGeom>
        </p:spPr>
      </p:pic>
      <p:sp>
        <p:nvSpPr>
          <p:cNvPr id="19" name="Subtitle 2">
            <a:extLst>
              <a:ext uri="{FF2B5EF4-FFF2-40B4-BE49-F238E27FC236}">
                <a16:creationId xmlns:a16="http://schemas.microsoft.com/office/drawing/2014/main" id="{13F3F1C0-816A-4B7C-B9B1-7E82C316DDBE}"/>
              </a:ext>
            </a:extLst>
          </p:cNvPr>
          <p:cNvSpPr txBox="1">
            <a:spLocks/>
          </p:cNvSpPr>
          <p:nvPr/>
        </p:nvSpPr>
        <p:spPr>
          <a:xfrm>
            <a:off x="1567214" y="6023809"/>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Notes: IEP is individualized education plan. CBOs is community-based organizations.</a:t>
            </a:r>
          </a:p>
        </p:txBody>
      </p:sp>
    </p:spTree>
    <p:extLst>
      <p:ext uri="{BB962C8B-B14F-4D97-AF65-F5344CB8AC3E}">
        <p14:creationId xmlns:p14="http://schemas.microsoft.com/office/powerpoint/2010/main" val="4087060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141572"/>
            <a:ext cx="8702620"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45. Most Common Programs Led by Medicaid Health Plans to Assist with Homelessness or Housing Instability,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pic>
        <p:nvPicPr>
          <p:cNvPr id="8" name="Picture 7">
            <a:extLst>
              <a:ext uri="{FF2B5EF4-FFF2-40B4-BE49-F238E27FC236}">
                <a16:creationId xmlns:a16="http://schemas.microsoft.com/office/drawing/2014/main" id="{2386E429-5254-4209-8BFE-E59075334280}"/>
              </a:ext>
            </a:extLst>
          </p:cNvPr>
          <p:cNvPicPr>
            <a:picLocks noChangeAspect="1"/>
          </p:cNvPicPr>
          <p:nvPr/>
        </p:nvPicPr>
        <p:blipFill>
          <a:blip r:embed="rId6"/>
          <a:stretch>
            <a:fillRect/>
          </a:stretch>
        </p:blipFill>
        <p:spPr>
          <a:xfrm>
            <a:off x="1546657" y="1749350"/>
            <a:ext cx="6507452" cy="3946977"/>
          </a:xfrm>
          <a:prstGeom prst="rect">
            <a:avLst/>
          </a:prstGeom>
        </p:spPr>
      </p:pic>
      <p:sp>
        <p:nvSpPr>
          <p:cNvPr id="17" name="Subtitle 2">
            <a:extLst>
              <a:ext uri="{FF2B5EF4-FFF2-40B4-BE49-F238E27FC236}">
                <a16:creationId xmlns:a16="http://schemas.microsoft.com/office/drawing/2014/main" id="{FBB31684-BEA8-4F89-A703-EF87989F314C}"/>
              </a:ext>
            </a:extLst>
          </p:cNvPr>
          <p:cNvSpPr txBox="1">
            <a:spLocks/>
          </p:cNvSpPr>
          <p:nvPr/>
        </p:nvSpPr>
        <p:spPr>
          <a:xfrm>
            <a:off x="1559106" y="5754571"/>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"Other" included investment in permanent housing and supports for families and provision of funds for member housing needs.</a:t>
            </a:r>
          </a:p>
        </p:txBody>
      </p:sp>
    </p:spTree>
    <p:extLst>
      <p:ext uri="{BB962C8B-B14F-4D97-AF65-F5344CB8AC3E}">
        <p14:creationId xmlns:p14="http://schemas.microsoft.com/office/powerpoint/2010/main" val="2372221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929141"/>
            <a:ext cx="9109020"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46. Most Common Social Determinant of Health Screening Tools Used by Medicaid Health Plans,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sp>
        <p:nvSpPr>
          <p:cNvPr id="17" name="Subtitle 2">
            <a:extLst>
              <a:ext uri="{FF2B5EF4-FFF2-40B4-BE49-F238E27FC236}">
                <a16:creationId xmlns:a16="http://schemas.microsoft.com/office/drawing/2014/main" id="{FBB31684-BEA8-4F89-A703-EF87989F314C}"/>
              </a:ext>
            </a:extLst>
          </p:cNvPr>
          <p:cNvSpPr txBox="1">
            <a:spLocks/>
          </p:cNvSpPr>
          <p:nvPr/>
        </p:nvSpPr>
        <p:spPr>
          <a:xfrm>
            <a:off x="1559106" y="5883881"/>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“Other” included CMS/NCQA Model of Care Health Risk Assessment for C-SNP, EPIC EHR SDOH survey)</a:t>
            </a:r>
          </a:p>
        </p:txBody>
      </p:sp>
      <p:pic>
        <p:nvPicPr>
          <p:cNvPr id="6" name="Picture 5">
            <a:extLst>
              <a:ext uri="{FF2B5EF4-FFF2-40B4-BE49-F238E27FC236}">
                <a16:creationId xmlns:a16="http://schemas.microsoft.com/office/drawing/2014/main" id="{0EBF4F06-B594-4968-A4BD-62D61E4C8D81}"/>
              </a:ext>
            </a:extLst>
          </p:cNvPr>
          <p:cNvPicPr>
            <a:picLocks noChangeAspect="1"/>
          </p:cNvPicPr>
          <p:nvPr/>
        </p:nvPicPr>
        <p:blipFill>
          <a:blip r:embed="rId6"/>
          <a:stretch>
            <a:fillRect/>
          </a:stretch>
        </p:blipFill>
        <p:spPr>
          <a:xfrm>
            <a:off x="1610510" y="1293982"/>
            <a:ext cx="5496214" cy="4557420"/>
          </a:xfrm>
          <a:prstGeom prst="rect">
            <a:avLst/>
          </a:prstGeom>
        </p:spPr>
      </p:pic>
    </p:spTree>
    <p:extLst>
      <p:ext uri="{BB962C8B-B14F-4D97-AF65-F5344CB8AC3E}">
        <p14:creationId xmlns:p14="http://schemas.microsoft.com/office/powerpoint/2010/main" val="3718837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076919"/>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47. Most Common Approaches Used by States to Support the Efforts of Medicaid Health Plans to Address Social Needs,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sp>
        <p:nvSpPr>
          <p:cNvPr id="17" name="Subtitle 2">
            <a:extLst>
              <a:ext uri="{FF2B5EF4-FFF2-40B4-BE49-F238E27FC236}">
                <a16:creationId xmlns:a16="http://schemas.microsoft.com/office/drawing/2014/main" id="{FBB31684-BEA8-4F89-A703-EF87989F314C}"/>
              </a:ext>
            </a:extLst>
          </p:cNvPr>
          <p:cNvSpPr txBox="1">
            <a:spLocks/>
          </p:cNvSpPr>
          <p:nvPr/>
        </p:nvSpPr>
        <p:spPr>
          <a:xfrm>
            <a:off x="1559106" y="5699156"/>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Notes: SDOH is social determinants of health. "Other" included planned SDOH initiatives with financial support to start in 2021, provided training on trauma-informed care and adverse childhood experiences, led an SDOH collaborative, and conducted a needs assessment.</a:t>
            </a:r>
          </a:p>
        </p:txBody>
      </p:sp>
      <p:pic>
        <p:nvPicPr>
          <p:cNvPr id="8" name="Picture 7">
            <a:extLst>
              <a:ext uri="{FF2B5EF4-FFF2-40B4-BE49-F238E27FC236}">
                <a16:creationId xmlns:a16="http://schemas.microsoft.com/office/drawing/2014/main" id="{8514FEAE-5E21-4EF6-BEC4-14224348607A}"/>
              </a:ext>
            </a:extLst>
          </p:cNvPr>
          <p:cNvPicPr>
            <a:picLocks noChangeAspect="1"/>
          </p:cNvPicPr>
          <p:nvPr/>
        </p:nvPicPr>
        <p:blipFill>
          <a:blip r:embed="rId6"/>
          <a:stretch>
            <a:fillRect/>
          </a:stretch>
        </p:blipFill>
        <p:spPr>
          <a:xfrm>
            <a:off x="1559106" y="1698908"/>
            <a:ext cx="6872382" cy="3956176"/>
          </a:xfrm>
          <a:prstGeom prst="rect">
            <a:avLst/>
          </a:prstGeom>
        </p:spPr>
      </p:pic>
    </p:spTree>
    <p:extLst>
      <p:ext uri="{BB962C8B-B14F-4D97-AF65-F5344CB8AC3E}">
        <p14:creationId xmlns:p14="http://schemas.microsoft.com/office/powerpoint/2010/main" val="3905502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434406"/>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48. Most Common Approaches Used by Medicaid Health Plans to Support Provider Efforts to Address Social Needs,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sp>
        <p:nvSpPr>
          <p:cNvPr id="17" name="Subtitle 2">
            <a:extLst>
              <a:ext uri="{FF2B5EF4-FFF2-40B4-BE49-F238E27FC236}">
                <a16:creationId xmlns:a16="http://schemas.microsoft.com/office/drawing/2014/main" id="{FBB31684-BEA8-4F89-A703-EF87989F314C}"/>
              </a:ext>
            </a:extLst>
          </p:cNvPr>
          <p:cNvSpPr txBox="1">
            <a:spLocks/>
          </p:cNvSpPr>
          <p:nvPr/>
        </p:nvSpPr>
        <p:spPr>
          <a:xfrm>
            <a:off x="1559106" y="5276582"/>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"Other" included provided screening incentives, trainings, capacity building webinars, and dedicated housing and intake staff, implemented Aunt Bertha, tracked receipt of referrals from providers for the social determinants of health (SDOH), and developed an SDOH referral process to be used by clinics.</a:t>
            </a:r>
          </a:p>
        </p:txBody>
      </p:sp>
      <p:pic>
        <p:nvPicPr>
          <p:cNvPr id="6" name="Picture 5">
            <a:extLst>
              <a:ext uri="{FF2B5EF4-FFF2-40B4-BE49-F238E27FC236}">
                <a16:creationId xmlns:a16="http://schemas.microsoft.com/office/drawing/2014/main" id="{C8D5B964-ED94-4FE2-99F0-1F5476D85231}"/>
              </a:ext>
            </a:extLst>
          </p:cNvPr>
          <p:cNvPicPr>
            <a:picLocks noChangeAspect="1"/>
          </p:cNvPicPr>
          <p:nvPr/>
        </p:nvPicPr>
        <p:blipFill>
          <a:blip r:embed="rId6"/>
          <a:stretch>
            <a:fillRect/>
          </a:stretch>
        </p:blipFill>
        <p:spPr>
          <a:xfrm>
            <a:off x="1559106" y="2056394"/>
            <a:ext cx="7749837" cy="3099935"/>
          </a:xfrm>
          <a:prstGeom prst="rect">
            <a:avLst/>
          </a:prstGeom>
        </p:spPr>
      </p:pic>
    </p:spTree>
    <p:extLst>
      <p:ext uri="{BB962C8B-B14F-4D97-AF65-F5344CB8AC3E}">
        <p14:creationId xmlns:p14="http://schemas.microsoft.com/office/powerpoint/2010/main" val="2106303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462114"/>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Figure 7. Most Common Metrics Used by Medicaid Health Plans to Assess and Evaluate Social Determinants of Health Initiatives,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pic>
        <p:nvPicPr>
          <p:cNvPr id="8" name="Picture 7">
            <a:extLst>
              <a:ext uri="{FF2B5EF4-FFF2-40B4-BE49-F238E27FC236}">
                <a16:creationId xmlns:a16="http://schemas.microsoft.com/office/drawing/2014/main" id="{F016C7D7-4509-4056-8260-96DCB1CED4D3}"/>
              </a:ext>
            </a:extLst>
          </p:cNvPr>
          <p:cNvPicPr>
            <a:picLocks noChangeAspect="1"/>
          </p:cNvPicPr>
          <p:nvPr/>
        </p:nvPicPr>
        <p:blipFill>
          <a:blip r:embed="rId6"/>
          <a:stretch>
            <a:fillRect/>
          </a:stretch>
        </p:blipFill>
        <p:spPr>
          <a:xfrm>
            <a:off x="1588154" y="2177939"/>
            <a:ext cx="7768281" cy="3162531"/>
          </a:xfrm>
          <a:prstGeom prst="rect">
            <a:avLst/>
          </a:prstGeom>
        </p:spPr>
      </p:pic>
    </p:spTree>
    <p:extLst>
      <p:ext uri="{BB962C8B-B14F-4D97-AF65-F5344CB8AC3E}">
        <p14:creationId xmlns:p14="http://schemas.microsoft.com/office/powerpoint/2010/main" val="38311103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000301"/>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49. Most Common Barriers State Medicaid Agencies Could Remove to Assist Medicaid Health Plans in Addressing Social Needs of Medicaid Members, 2020 </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sp>
        <p:nvSpPr>
          <p:cNvPr id="17" name="Subtitle 2">
            <a:extLst>
              <a:ext uri="{FF2B5EF4-FFF2-40B4-BE49-F238E27FC236}">
                <a16:creationId xmlns:a16="http://schemas.microsoft.com/office/drawing/2014/main" id="{FBB31684-BEA8-4F89-A703-EF87989F314C}"/>
              </a:ext>
            </a:extLst>
          </p:cNvPr>
          <p:cNvSpPr txBox="1">
            <a:spLocks/>
          </p:cNvSpPr>
          <p:nvPr/>
        </p:nvSpPr>
        <p:spPr>
          <a:xfrm>
            <a:off x="1559106" y="5756867"/>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SDOH is social determinants of health. Health Plans is managed care organizations. "Other" included build infrastructure to include detoxification/rehabilitation facilities, adopt a common platform for SDOH referrals and CBO engagement, and improve reporting of race/ethnicity.</a:t>
            </a:r>
          </a:p>
        </p:txBody>
      </p:sp>
      <p:pic>
        <p:nvPicPr>
          <p:cNvPr id="8" name="Picture 7">
            <a:extLst>
              <a:ext uri="{FF2B5EF4-FFF2-40B4-BE49-F238E27FC236}">
                <a16:creationId xmlns:a16="http://schemas.microsoft.com/office/drawing/2014/main" id="{8E0D1542-0E59-485A-BF78-F783608E0F00}"/>
              </a:ext>
            </a:extLst>
          </p:cNvPr>
          <p:cNvPicPr>
            <a:picLocks noChangeAspect="1"/>
          </p:cNvPicPr>
          <p:nvPr/>
        </p:nvPicPr>
        <p:blipFill>
          <a:blip r:embed="rId6"/>
          <a:stretch>
            <a:fillRect/>
          </a:stretch>
        </p:blipFill>
        <p:spPr>
          <a:xfrm>
            <a:off x="1559107" y="1563306"/>
            <a:ext cx="6624312" cy="4151785"/>
          </a:xfrm>
          <a:prstGeom prst="rect">
            <a:avLst/>
          </a:prstGeom>
        </p:spPr>
      </p:pic>
    </p:spTree>
    <p:extLst>
      <p:ext uri="{BB962C8B-B14F-4D97-AF65-F5344CB8AC3E}">
        <p14:creationId xmlns:p14="http://schemas.microsoft.com/office/powerpoint/2010/main" val="1224942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D1B0E6"/>
          </a:solidFill>
          <a:ln>
            <a:solidFill>
              <a:srgbClr val="D1B0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7030A0"/>
                </a:solidFill>
              </a:rPr>
              <a:t>Social Determinants of Health</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000301"/>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50. Most Common Z Codes Used by Providers,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D1B0E6"/>
            </a:solidFill>
          </a:ln>
        </p:spPr>
        <p:style>
          <a:lnRef idx="1">
            <a:schemeClr val="accent1"/>
          </a:lnRef>
          <a:fillRef idx="0">
            <a:schemeClr val="accent1"/>
          </a:fillRef>
          <a:effectRef idx="0">
            <a:schemeClr val="accent1"/>
          </a:effectRef>
          <a:fontRef idx="minor">
            <a:schemeClr val="tx1"/>
          </a:fontRef>
        </p:style>
      </p:cxnSp>
      <p:pic>
        <p:nvPicPr>
          <p:cNvPr id="7" name="Graphic 6" descr="House with solid fill">
            <a:extLst>
              <a:ext uri="{FF2B5EF4-FFF2-40B4-BE49-F238E27FC236}">
                <a16:creationId xmlns:a16="http://schemas.microsoft.com/office/drawing/2014/main" id="{B80CFEAA-B121-4CC2-BDC2-DEEE488F6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818" y="304893"/>
            <a:ext cx="598797" cy="598797"/>
          </a:xfrm>
          <a:prstGeom prst="rect">
            <a:avLst/>
          </a:prstGeom>
        </p:spPr>
      </p:pic>
      <p:pic>
        <p:nvPicPr>
          <p:cNvPr id="6" name="Picture 5">
            <a:extLst>
              <a:ext uri="{FF2B5EF4-FFF2-40B4-BE49-F238E27FC236}">
                <a16:creationId xmlns:a16="http://schemas.microsoft.com/office/drawing/2014/main" id="{AA0C277D-9EF1-4137-A210-809A54D9EBD5}"/>
              </a:ext>
            </a:extLst>
          </p:cNvPr>
          <p:cNvPicPr>
            <a:picLocks noChangeAspect="1"/>
          </p:cNvPicPr>
          <p:nvPr/>
        </p:nvPicPr>
        <p:blipFill>
          <a:blip r:embed="rId6"/>
          <a:stretch>
            <a:fillRect/>
          </a:stretch>
        </p:blipFill>
        <p:spPr>
          <a:xfrm>
            <a:off x="1555894" y="1362498"/>
            <a:ext cx="6293703" cy="4482918"/>
          </a:xfrm>
          <a:prstGeom prst="rect">
            <a:avLst/>
          </a:prstGeom>
        </p:spPr>
      </p:pic>
    </p:spTree>
    <p:extLst>
      <p:ext uri="{BB962C8B-B14F-4D97-AF65-F5344CB8AC3E}">
        <p14:creationId xmlns:p14="http://schemas.microsoft.com/office/powerpoint/2010/main" val="1817410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9BEFE7"/>
          </a:solidFill>
          <a:ln>
            <a:solidFill>
              <a:srgbClr val="9BE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23DBC9"/>
                </a:solidFill>
              </a:rPr>
              <a:t>COVID-19 Pandemic</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9671" y="1558444"/>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51. Changes Made by Medicaid Health Plans That Will Support Preparation for the Next Public Health Emergency,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pic>
        <p:nvPicPr>
          <p:cNvPr id="8" name="Graphic 7" descr="Covid-19 with solid fill">
            <a:extLst>
              <a:ext uri="{FF2B5EF4-FFF2-40B4-BE49-F238E27FC236}">
                <a16:creationId xmlns:a16="http://schemas.microsoft.com/office/drawing/2014/main" id="{06B022F5-6945-4E93-9717-7A4958EEA3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59" y="303887"/>
            <a:ext cx="669768" cy="669768"/>
          </a:xfrm>
          <a:prstGeom prst="rect">
            <a:avLst/>
          </a:prstGeom>
        </p:spPr>
      </p:pic>
      <p:pic>
        <p:nvPicPr>
          <p:cNvPr id="11" name="Picture 10">
            <a:extLst>
              <a:ext uri="{FF2B5EF4-FFF2-40B4-BE49-F238E27FC236}">
                <a16:creationId xmlns:a16="http://schemas.microsoft.com/office/drawing/2014/main" id="{7B699A38-2812-4332-92C7-D76C89CAB5C1}"/>
              </a:ext>
            </a:extLst>
          </p:cNvPr>
          <p:cNvPicPr>
            <a:picLocks noChangeAspect="1"/>
          </p:cNvPicPr>
          <p:nvPr/>
        </p:nvPicPr>
        <p:blipFill>
          <a:blip r:embed="rId6"/>
          <a:stretch>
            <a:fillRect/>
          </a:stretch>
        </p:blipFill>
        <p:spPr>
          <a:xfrm>
            <a:off x="1578696" y="2239238"/>
            <a:ext cx="7348647" cy="2517481"/>
          </a:xfrm>
          <a:prstGeom prst="rect">
            <a:avLst/>
          </a:prstGeom>
        </p:spPr>
      </p:pic>
    </p:spTree>
    <p:extLst>
      <p:ext uri="{BB962C8B-B14F-4D97-AF65-F5344CB8AC3E}">
        <p14:creationId xmlns:p14="http://schemas.microsoft.com/office/powerpoint/2010/main" val="252548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171700"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solidFill>
                  <a:schemeClr val="tx2"/>
                </a:solidFill>
              </a:rPr>
              <a:t>Overview and Sample Characteristics</a:t>
            </a:r>
          </a:p>
        </p:txBody>
      </p:sp>
      <p:pic>
        <p:nvPicPr>
          <p:cNvPr id="7" name="Graphic 6" descr="Magnifying glass with solid fill">
            <a:extLst>
              <a:ext uri="{FF2B5EF4-FFF2-40B4-BE49-F238E27FC236}">
                <a16:creationId xmlns:a16="http://schemas.microsoft.com/office/drawing/2014/main" id="{75FAAD47-CED0-42AA-A6F9-BD05902FC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965" y="355599"/>
            <a:ext cx="586508" cy="586508"/>
          </a:xfrm>
          <a:prstGeom prst="rect">
            <a:avLst/>
          </a:prstGeom>
        </p:spPr>
      </p:pic>
      <p:pic>
        <p:nvPicPr>
          <p:cNvPr id="9" name="Picture 8">
            <a:extLst>
              <a:ext uri="{FF2B5EF4-FFF2-40B4-BE49-F238E27FC236}">
                <a16:creationId xmlns:a16="http://schemas.microsoft.com/office/drawing/2014/main" id="{E2367620-C662-4A80-BDE8-A29502B389CA}"/>
              </a:ext>
            </a:extLst>
          </p:cNvPr>
          <p:cNvPicPr>
            <a:picLocks noChangeAspect="1"/>
          </p:cNvPicPr>
          <p:nvPr/>
        </p:nvPicPr>
        <p:blipFill rotWithShape="1">
          <a:blip r:embed="rId5"/>
          <a:srcRect r="1320" b="4936"/>
          <a:stretch/>
        </p:blipFill>
        <p:spPr>
          <a:xfrm>
            <a:off x="1366152" y="1553227"/>
            <a:ext cx="7657775" cy="4237973"/>
          </a:xfrm>
          <a:prstGeom prst="rect">
            <a:avLst/>
          </a:prstGeom>
        </p:spPr>
      </p:pic>
      <p:sp>
        <p:nvSpPr>
          <p:cNvPr id="10" name="Subtitle 2">
            <a:extLst>
              <a:ext uri="{FF2B5EF4-FFF2-40B4-BE49-F238E27FC236}">
                <a16:creationId xmlns:a16="http://schemas.microsoft.com/office/drawing/2014/main" id="{6A0FCBE1-B475-412C-8A0A-9A9A9531AE67}"/>
              </a:ext>
            </a:extLst>
          </p:cNvPr>
          <p:cNvSpPr txBox="1">
            <a:spLocks/>
          </p:cNvSpPr>
          <p:nvPr/>
        </p:nvSpPr>
        <p:spPr>
          <a:xfrm>
            <a:off x="741217" y="1210003"/>
            <a:ext cx="9010072" cy="360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chemeClr val="tx2"/>
                </a:solidFill>
              </a:rPr>
              <a:t>Table 2. Comparison of Elements of Medicaid Health Plan Coverage by Health Plan Size,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5117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9BEFE7"/>
          </a:solidFill>
          <a:ln>
            <a:solidFill>
              <a:srgbClr val="9BE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23DBC9"/>
                </a:solidFill>
              </a:rPr>
              <a:t>COVID-19 Pandemic</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9671" y="1881714"/>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52. Transitional Care Support Provided by Medicaid Health Plans for Enrollees Who Were Housing Insecure and Recovering from COVID-19,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pic>
        <p:nvPicPr>
          <p:cNvPr id="8" name="Graphic 7" descr="Covid-19 with solid fill">
            <a:extLst>
              <a:ext uri="{FF2B5EF4-FFF2-40B4-BE49-F238E27FC236}">
                <a16:creationId xmlns:a16="http://schemas.microsoft.com/office/drawing/2014/main" id="{06B022F5-6945-4E93-9717-7A4958EEA3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59" y="303887"/>
            <a:ext cx="669768" cy="669768"/>
          </a:xfrm>
          <a:prstGeom prst="rect">
            <a:avLst/>
          </a:prstGeom>
        </p:spPr>
      </p:pic>
      <p:pic>
        <p:nvPicPr>
          <p:cNvPr id="6" name="Picture 5">
            <a:extLst>
              <a:ext uri="{FF2B5EF4-FFF2-40B4-BE49-F238E27FC236}">
                <a16:creationId xmlns:a16="http://schemas.microsoft.com/office/drawing/2014/main" id="{D0B8C4FB-2A37-4F3B-A117-C6C54BEF60D4}"/>
              </a:ext>
            </a:extLst>
          </p:cNvPr>
          <p:cNvPicPr>
            <a:picLocks noChangeAspect="1"/>
          </p:cNvPicPr>
          <p:nvPr/>
        </p:nvPicPr>
        <p:blipFill>
          <a:blip r:embed="rId6"/>
          <a:stretch>
            <a:fillRect/>
          </a:stretch>
        </p:blipFill>
        <p:spPr>
          <a:xfrm>
            <a:off x="1661102" y="2540646"/>
            <a:ext cx="7721571" cy="1763491"/>
          </a:xfrm>
          <a:prstGeom prst="rect">
            <a:avLst/>
          </a:prstGeom>
        </p:spPr>
      </p:pic>
    </p:spTree>
    <p:extLst>
      <p:ext uri="{BB962C8B-B14F-4D97-AF65-F5344CB8AC3E}">
        <p14:creationId xmlns:p14="http://schemas.microsoft.com/office/powerpoint/2010/main" val="40101550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9BEFE7"/>
          </a:solidFill>
          <a:ln>
            <a:solidFill>
              <a:srgbClr val="9BE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23DBC9"/>
                </a:solidFill>
              </a:rPr>
              <a:t>COVID-19 Pandemic</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9671" y="1410663"/>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53. Resources and Support Provided by Medicaid Health Plans to Community-Based Organizations during the Pandemic,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pic>
        <p:nvPicPr>
          <p:cNvPr id="8" name="Graphic 7" descr="Covid-19 with solid fill">
            <a:extLst>
              <a:ext uri="{FF2B5EF4-FFF2-40B4-BE49-F238E27FC236}">
                <a16:creationId xmlns:a16="http://schemas.microsoft.com/office/drawing/2014/main" id="{06B022F5-6945-4E93-9717-7A4958EEA3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59" y="303887"/>
            <a:ext cx="669768" cy="669768"/>
          </a:xfrm>
          <a:prstGeom prst="rect">
            <a:avLst/>
          </a:prstGeom>
        </p:spPr>
      </p:pic>
      <p:pic>
        <p:nvPicPr>
          <p:cNvPr id="6" name="Picture 5">
            <a:extLst>
              <a:ext uri="{FF2B5EF4-FFF2-40B4-BE49-F238E27FC236}">
                <a16:creationId xmlns:a16="http://schemas.microsoft.com/office/drawing/2014/main" id="{D89E6906-A674-41CC-9D5E-AC1E7271E31B}"/>
              </a:ext>
            </a:extLst>
          </p:cNvPr>
          <p:cNvPicPr>
            <a:picLocks noChangeAspect="1"/>
          </p:cNvPicPr>
          <p:nvPr/>
        </p:nvPicPr>
        <p:blipFill>
          <a:blip r:embed="rId6"/>
          <a:stretch>
            <a:fillRect/>
          </a:stretch>
        </p:blipFill>
        <p:spPr>
          <a:xfrm>
            <a:off x="1674523" y="2032652"/>
            <a:ext cx="7292674" cy="3206795"/>
          </a:xfrm>
          <a:prstGeom prst="rect">
            <a:avLst/>
          </a:prstGeom>
        </p:spPr>
      </p:pic>
    </p:spTree>
    <p:extLst>
      <p:ext uri="{BB962C8B-B14F-4D97-AF65-F5344CB8AC3E}">
        <p14:creationId xmlns:p14="http://schemas.microsoft.com/office/powerpoint/2010/main" val="37513368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9BEFE7"/>
          </a:solidFill>
          <a:ln>
            <a:solidFill>
              <a:srgbClr val="9BE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23DBC9"/>
                </a:solidFill>
              </a:rPr>
              <a:t>COVID-19 Pandemic</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9671" y="1410663"/>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54. Changes Enacted by Medicaid Health Plans Related to Telehealth,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pic>
        <p:nvPicPr>
          <p:cNvPr id="8" name="Graphic 7" descr="Covid-19 with solid fill">
            <a:extLst>
              <a:ext uri="{FF2B5EF4-FFF2-40B4-BE49-F238E27FC236}">
                <a16:creationId xmlns:a16="http://schemas.microsoft.com/office/drawing/2014/main" id="{06B022F5-6945-4E93-9717-7A4958EEA3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59" y="303887"/>
            <a:ext cx="669768" cy="669768"/>
          </a:xfrm>
          <a:prstGeom prst="rect">
            <a:avLst/>
          </a:prstGeom>
        </p:spPr>
      </p:pic>
      <p:pic>
        <p:nvPicPr>
          <p:cNvPr id="7" name="Picture 6">
            <a:extLst>
              <a:ext uri="{FF2B5EF4-FFF2-40B4-BE49-F238E27FC236}">
                <a16:creationId xmlns:a16="http://schemas.microsoft.com/office/drawing/2014/main" id="{C94B6EAA-A004-4D76-AD8F-9E0ABBDFD5DF}"/>
              </a:ext>
            </a:extLst>
          </p:cNvPr>
          <p:cNvPicPr>
            <a:picLocks noChangeAspect="1"/>
          </p:cNvPicPr>
          <p:nvPr/>
        </p:nvPicPr>
        <p:blipFill>
          <a:blip r:embed="rId6"/>
          <a:stretch>
            <a:fillRect/>
          </a:stretch>
        </p:blipFill>
        <p:spPr>
          <a:xfrm>
            <a:off x="1621558" y="1848105"/>
            <a:ext cx="7381537" cy="2908619"/>
          </a:xfrm>
          <a:prstGeom prst="rect">
            <a:avLst/>
          </a:prstGeom>
        </p:spPr>
      </p:pic>
      <p:sp>
        <p:nvSpPr>
          <p:cNvPr id="17" name="Subtitle 2">
            <a:extLst>
              <a:ext uri="{FF2B5EF4-FFF2-40B4-BE49-F238E27FC236}">
                <a16:creationId xmlns:a16="http://schemas.microsoft.com/office/drawing/2014/main" id="{FDB6AD06-9942-4363-9EE9-167DCC6C81A2}"/>
              </a:ext>
            </a:extLst>
          </p:cNvPr>
          <p:cNvSpPr txBox="1">
            <a:spLocks/>
          </p:cNvSpPr>
          <p:nvPr/>
        </p:nvSpPr>
        <p:spPr>
          <a:xfrm>
            <a:off x="1621558" y="4823231"/>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"Other" included collaborated with state on commitment to regulatory changes, implemented a platform for after-hour care and support, increased education related to telehealth for members and providers, and invested in capacity building with providers.</a:t>
            </a:r>
          </a:p>
        </p:txBody>
      </p:sp>
    </p:spTree>
    <p:extLst>
      <p:ext uri="{BB962C8B-B14F-4D97-AF65-F5344CB8AC3E}">
        <p14:creationId xmlns:p14="http://schemas.microsoft.com/office/powerpoint/2010/main" val="790318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9BEFE7"/>
          </a:solidFill>
          <a:ln>
            <a:solidFill>
              <a:srgbClr val="9BE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23DBC9"/>
                </a:solidFill>
              </a:rPr>
              <a:t>COVID-19 Pandemic</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9671" y="1715462"/>
            <a:ext cx="8135528"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55. Medicaid Health Plan Utilization Management Changes over the Past Year,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pic>
        <p:nvPicPr>
          <p:cNvPr id="8" name="Graphic 7" descr="Covid-19 with solid fill">
            <a:extLst>
              <a:ext uri="{FF2B5EF4-FFF2-40B4-BE49-F238E27FC236}">
                <a16:creationId xmlns:a16="http://schemas.microsoft.com/office/drawing/2014/main" id="{06B022F5-6945-4E93-9717-7A4958EEA3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59" y="303887"/>
            <a:ext cx="669768" cy="669768"/>
          </a:xfrm>
          <a:prstGeom prst="rect">
            <a:avLst/>
          </a:prstGeom>
        </p:spPr>
      </p:pic>
      <p:pic>
        <p:nvPicPr>
          <p:cNvPr id="7" name="Picture 6">
            <a:extLst>
              <a:ext uri="{FF2B5EF4-FFF2-40B4-BE49-F238E27FC236}">
                <a16:creationId xmlns:a16="http://schemas.microsoft.com/office/drawing/2014/main" id="{CD427AC6-1B32-4EE0-9982-3F7066C6B5C7}"/>
              </a:ext>
            </a:extLst>
          </p:cNvPr>
          <p:cNvPicPr>
            <a:picLocks noChangeAspect="1"/>
          </p:cNvPicPr>
          <p:nvPr/>
        </p:nvPicPr>
        <p:blipFill>
          <a:blip r:embed="rId6"/>
          <a:stretch>
            <a:fillRect/>
          </a:stretch>
        </p:blipFill>
        <p:spPr>
          <a:xfrm>
            <a:off x="1646382" y="2096043"/>
            <a:ext cx="7354156" cy="2863878"/>
          </a:xfrm>
          <a:prstGeom prst="rect">
            <a:avLst/>
          </a:prstGeom>
        </p:spPr>
      </p:pic>
    </p:spTree>
    <p:extLst>
      <p:ext uri="{BB962C8B-B14F-4D97-AF65-F5344CB8AC3E}">
        <p14:creationId xmlns:p14="http://schemas.microsoft.com/office/powerpoint/2010/main" val="35018899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9BEFE7"/>
          </a:solidFill>
          <a:ln>
            <a:solidFill>
              <a:srgbClr val="9BE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6189676"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23DBC9"/>
                </a:solidFill>
              </a:rPr>
              <a:t>COVID-19 Pandemic</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9671" y="1133573"/>
            <a:ext cx="8664362" cy="621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56. How Medicaid Health Plans Closed Gaps in HEDIS Measures with Fewer In-Person Visits,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9BEFE7"/>
            </a:solidFill>
          </a:ln>
        </p:spPr>
        <p:style>
          <a:lnRef idx="1">
            <a:schemeClr val="accent1"/>
          </a:lnRef>
          <a:fillRef idx="0">
            <a:schemeClr val="accent1"/>
          </a:fillRef>
          <a:effectRef idx="0">
            <a:schemeClr val="accent1"/>
          </a:effectRef>
          <a:fontRef idx="minor">
            <a:schemeClr val="tx1"/>
          </a:fontRef>
        </p:style>
      </p:cxnSp>
      <p:pic>
        <p:nvPicPr>
          <p:cNvPr id="8" name="Graphic 7" descr="Covid-19 with solid fill">
            <a:extLst>
              <a:ext uri="{FF2B5EF4-FFF2-40B4-BE49-F238E27FC236}">
                <a16:creationId xmlns:a16="http://schemas.microsoft.com/office/drawing/2014/main" id="{06B022F5-6945-4E93-9717-7A4958EEA3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59" y="303887"/>
            <a:ext cx="669768" cy="669768"/>
          </a:xfrm>
          <a:prstGeom prst="rect">
            <a:avLst/>
          </a:prstGeom>
        </p:spPr>
      </p:pic>
      <p:sp>
        <p:nvSpPr>
          <p:cNvPr id="17" name="Subtitle 2">
            <a:extLst>
              <a:ext uri="{FF2B5EF4-FFF2-40B4-BE49-F238E27FC236}">
                <a16:creationId xmlns:a16="http://schemas.microsoft.com/office/drawing/2014/main" id="{FDB6AD06-9942-4363-9EE9-167DCC6C81A2}"/>
              </a:ext>
            </a:extLst>
          </p:cNvPr>
          <p:cNvSpPr txBox="1">
            <a:spLocks/>
          </p:cNvSpPr>
          <p:nvPr/>
        </p:nvSpPr>
        <p:spPr>
          <a:xfrm>
            <a:off x="1621558" y="5691450"/>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 HEDIS is Healthcare Effectiveness Data and Information Set. </a:t>
            </a:r>
          </a:p>
        </p:txBody>
      </p:sp>
      <p:pic>
        <p:nvPicPr>
          <p:cNvPr id="6" name="Picture 5">
            <a:extLst>
              <a:ext uri="{FF2B5EF4-FFF2-40B4-BE49-F238E27FC236}">
                <a16:creationId xmlns:a16="http://schemas.microsoft.com/office/drawing/2014/main" id="{68062C9E-D24E-4A6F-BF5B-43A48AA66409}"/>
              </a:ext>
            </a:extLst>
          </p:cNvPr>
          <p:cNvPicPr>
            <a:picLocks noChangeAspect="1"/>
          </p:cNvPicPr>
          <p:nvPr/>
        </p:nvPicPr>
        <p:blipFill>
          <a:blip r:embed="rId6"/>
          <a:stretch>
            <a:fillRect/>
          </a:stretch>
        </p:blipFill>
        <p:spPr>
          <a:xfrm>
            <a:off x="1601736" y="1493409"/>
            <a:ext cx="6498555" cy="4134514"/>
          </a:xfrm>
          <a:prstGeom prst="rect">
            <a:avLst/>
          </a:prstGeom>
        </p:spPr>
      </p:pic>
    </p:spTree>
    <p:extLst>
      <p:ext uri="{BB962C8B-B14F-4D97-AF65-F5344CB8AC3E}">
        <p14:creationId xmlns:p14="http://schemas.microsoft.com/office/powerpoint/2010/main" val="3393230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E8E02D-FA94-4891-920F-8539B0994183}"/>
              </a:ext>
            </a:extLst>
          </p:cNvPr>
          <p:cNvPicPr>
            <a:picLocks noChangeAspect="1"/>
          </p:cNvPicPr>
          <p:nvPr/>
        </p:nvPicPr>
        <p:blipFill>
          <a:blip r:embed="rId2"/>
          <a:stretch>
            <a:fillRect/>
          </a:stretch>
        </p:blipFill>
        <p:spPr>
          <a:xfrm>
            <a:off x="1821020" y="2150444"/>
            <a:ext cx="4641047" cy="2791235"/>
          </a:xfrm>
          <a:prstGeom prst="rect">
            <a:avLst/>
          </a:prstGeom>
        </p:spPr>
      </p:pic>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CC1F2"/>
          </a:solidFill>
          <a:ln>
            <a:solidFill>
              <a:srgbClr val="BC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9885E7"/>
                </a:solidFill>
              </a:rPr>
              <a:t>Health Equity and Structural Racism</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51715"/>
            <a:ext cx="7608767" cy="829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2"/>
                </a:solidFill>
              </a:rPr>
              <a:t>Figure 8. Percentage of Medicaid Health Plans with a Health Equity Plan,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DA5E156-2E64-49E9-B52A-7772318586D8}"/>
              </a:ext>
            </a:extLst>
          </p:cNvPr>
          <p:cNvSpPr txBox="1"/>
          <p:nvPr/>
        </p:nvSpPr>
        <p:spPr>
          <a:xfrm>
            <a:off x="6482428" y="3095076"/>
            <a:ext cx="3043046" cy="338554"/>
          </a:xfrm>
          <a:prstGeom prst="rect">
            <a:avLst/>
          </a:prstGeom>
          <a:noFill/>
        </p:spPr>
        <p:txBody>
          <a:bodyPr wrap="square" rtlCol="0">
            <a:spAutoFit/>
          </a:bodyPr>
          <a:lstStyle/>
          <a:p>
            <a:r>
              <a:rPr lang="en-US" sz="1600" dirty="0"/>
              <a:t>Yes (70%)</a:t>
            </a:r>
          </a:p>
        </p:txBody>
      </p:sp>
      <p:sp>
        <p:nvSpPr>
          <p:cNvPr id="19" name="TextBox 18">
            <a:extLst>
              <a:ext uri="{FF2B5EF4-FFF2-40B4-BE49-F238E27FC236}">
                <a16:creationId xmlns:a16="http://schemas.microsoft.com/office/drawing/2014/main" id="{F37572A6-1427-49C8-889B-78A6BD5FF262}"/>
              </a:ext>
            </a:extLst>
          </p:cNvPr>
          <p:cNvSpPr txBox="1"/>
          <p:nvPr/>
        </p:nvSpPr>
        <p:spPr>
          <a:xfrm>
            <a:off x="4319498" y="4150517"/>
            <a:ext cx="658139" cy="369332"/>
          </a:xfrm>
          <a:prstGeom prst="rect">
            <a:avLst/>
          </a:prstGeom>
          <a:solidFill>
            <a:schemeClr val="bg1"/>
          </a:solidFill>
        </p:spPr>
        <p:txBody>
          <a:bodyPr wrap="square" rtlCol="0">
            <a:spAutoFit/>
          </a:bodyPr>
          <a:lstStyle/>
          <a:p>
            <a:r>
              <a:rPr lang="en-US" dirty="0"/>
              <a:t>70%</a:t>
            </a:r>
          </a:p>
        </p:txBody>
      </p:sp>
      <p:sp>
        <p:nvSpPr>
          <p:cNvPr id="20" name="TextBox 19">
            <a:extLst>
              <a:ext uri="{FF2B5EF4-FFF2-40B4-BE49-F238E27FC236}">
                <a16:creationId xmlns:a16="http://schemas.microsoft.com/office/drawing/2014/main" id="{34A323BB-232B-4F73-BBC4-5F680EEFD6CF}"/>
              </a:ext>
            </a:extLst>
          </p:cNvPr>
          <p:cNvSpPr txBox="1"/>
          <p:nvPr/>
        </p:nvSpPr>
        <p:spPr>
          <a:xfrm>
            <a:off x="1643436" y="2404742"/>
            <a:ext cx="590997" cy="369332"/>
          </a:xfrm>
          <a:prstGeom prst="rect">
            <a:avLst/>
          </a:prstGeom>
          <a:solidFill>
            <a:schemeClr val="bg1"/>
          </a:solidFill>
        </p:spPr>
        <p:txBody>
          <a:bodyPr wrap="square" rtlCol="0">
            <a:spAutoFit/>
          </a:bodyPr>
          <a:lstStyle/>
          <a:p>
            <a:r>
              <a:rPr lang="en-US" dirty="0"/>
              <a:t>30%</a:t>
            </a:r>
          </a:p>
        </p:txBody>
      </p:sp>
      <p:sp>
        <p:nvSpPr>
          <p:cNvPr id="28" name="TextBox 27">
            <a:extLst>
              <a:ext uri="{FF2B5EF4-FFF2-40B4-BE49-F238E27FC236}">
                <a16:creationId xmlns:a16="http://schemas.microsoft.com/office/drawing/2014/main" id="{9EDADA96-0AA3-482A-8CE2-56DD862B90E5}"/>
              </a:ext>
            </a:extLst>
          </p:cNvPr>
          <p:cNvSpPr txBox="1"/>
          <p:nvPr/>
        </p:nvSpPr>
        <p:spPr>
          <a:xfrm>
            <a:off x="6482428" y="3646015"/>
            <a:ext cx="3043046" cy="338554"/>
          </a:xfrm>
          <a:prstGeom prst="rect">
            <a:avLst/>
          </a:prstGeom>
          <a:noFill/>
        </p:spPr>
        <p:txBody>
          <a:bodyPr wrap="square" rtlCol="0">
            <a:spAutoFit/>
          </a:bodyPr>
          <a:lstStyle/>
          <a:p>
            <a:r>
              <a:rPr lang="en-US" sz="1600" dirty="0"/>
              <a:t>No (30%)</a:t>
            </a:r>
          </a:p>
        </p:txBody>
      </p:sp>
      <p:sp>
        <p:nvSpPr>
          <p:cNvPr id="2" name="Rectangle: Rounded Corners 1">
            <a:extLst>
              <a:ext uri="{FF2B5EF4-FFF2-40B4-BE49-F238E27FC236}">
                <a16:creationId xmlns:a16="http://schemas.microsoft.com/office/drawing/2014/main" id="{11BAE514-A055-442C-A2E4-A4294ECE6DDE}"/>
              </a:ext>
            </a:extLst>
          </p:cNvPr>
          <p:cNvSpPr/>
          <p:nvPr/>
        </p:nvSpPr>
        <p:spPr>
          <a:xfrm>
            <a:off x="463749" y="822593"/>
            <a:ext cx="157765"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A65E83B1-A5E1-4684-9B64-44A77F5B20A4}"/>
              </a:ext>
            </a:extLst>
          </p:cNvPr>
          <p:cNvSpPr/>
          <p:nvPr/>
        </p:nvSpPr>
        <p:spPr>
          <a:xfrm>
            <a:off x="678365" y="787198"/>
            <a:ext cx="139792" cy="810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55340F2-49FB-4C49-82D4-D6D1B9426E88}"/>
              </a:ext>
            </a:extLst>
          </p:cNvPr>
          <p:cNvSpPr/>
          <p:nvPr/>
        </p:nvSpPr>
        <p:spPr>
          <a:xfrm>
            <a:off x="865772" y="710634"/>
            <a:ext cx="139792" cy="1575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n with solid fill">
            <a:extLst>
              <a:ext uri="{FF2B5EF4-FFF2-40B4-BE49-F238E27FC236}">
                <a16:creationId xmlns:a16="http://schemas.microsoft.com/office/drawing/2014/main" id="{B7775410-0AEB-42D1-95C3-8E229FC9F3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239" y="469506"/>
            <a:ext cx="327960" cy="327960"/>
          </a:xfrm>
          <a:prstGeom prst="rect">
            <a:avLst/>
          </a:prstGeom>
        </p:spPr>
      </p:pic>
      <p:pic>
        <p:nvPicPr>
          <p:cNvPr id="35" name="Graphic 34" descr="Man with solid fill">
            <a:extLst>
              <a:ext uri="{FF2B5EF4-FFF2-40B4-BE49-F238E27FC236}">
                <a16:creationId xmlns:a16="http://schemas.microsoft.com/office/drawing/2014/main" id="{E4F3D973-0222-4A21-A3E9-2FD8772773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211" y="433116"/>
            <a:ext cx="231900" cy="231900"/>
          </a:xfrm>
          <a:prstGeom prst="rect">
            <a:avLst/>
          </a:prstGeom>
        </p:spPr>
      </p:pic>
      <p:pic>
        <p:nvPicPr>
          <p:cNvPr id="36" name="Graphic 35" descr="Man with solid fill">
            <a:extLst>
              <a:ext uri="{FF2B5EF4-FFF2-40B4-BE49-F238E27FC236}">
                <a16:creationId xmlns:a16="http://schemas.microsoft.com/office/drawing/2014/main" id="{CD155ED6-B58E-47E6-A735-D3738733F5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184" y="441529"/>
            <a:ext cx="307412" cy="307412"/>
          </a:xfrm>
          <a:prstGeom prst="rect">
            <a:avLst/>
          </a:prstGeom>
        </p:spPr>
      </p:pic>
    </p:spTree>
    <p:extLst>
      <p:ext uri="{BB962C8B-B14F-4D97-AF65-F5344CB8AC3E}">
        <p14:creationId xmlns:p14="http://schemas.microsoft.com/office/powerpoint/2010/main" val="1851795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CC1F2"/>
          </a:solidFill>
          <a:ln>
            <a:solidFill>
              <a:srgbClr val="BC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9885E7"/>
                </a:solidFill>
              </a:rPr>
              <a:t>Health Equity and Structural Racism</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873859"/>
            <a:ext cx="7608767" cy="829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57. Medicaid Health Plans with Dedicated Person or Team,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11BAE514-A055-442C-A2E4-A4294ECE6DDE}"/>
              </a:ext>
            </a:extLst>
          </p:cNvPr>
          <p:cNvSpPr/>
          <p:nvPr/>
        </p:nvSpPr>
        <p:spPr>
          <a:xfrm>
            <a:off x="463749" y="822593"/>
            <a:ext cx="157765"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A65E83B1-A5E1-4684-9B64-44A77F5B20A4}"/>
              </a:ext>
            </a:extLst>
          </p:cNvPr>
          <p:cNvSpPr/>
          <p:nvPr/>
        </p:nvSpPr>
        <p:spPr>
          <a:xfrm>
            <a:off x="678365" y="787198"/>
            <a:ext cx="139792" cy="810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55340F2-49FB-4C49-82D4-D6D1B9426E88}"/>
              </a:ext>
            </a:extLst>
          </p:cNvPr>
          <p:cNvSpPr/>
          <p:nvPr/>
        </p:nvSpPr>
        <p:spPr>
          <a:xfrm>
            <a:off x="865772" y="710634"/>
            <a:ext cx="139792" cy="1575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n with solid fill">
            <a:extLst>
              <a:ext uri="{FF2B5EF4-FFF2-40B4-BE49-F238E27FC236}">
                <a16:creationId xmlns:a16="http://schemas.microsoft.com/office/drawing/2014/main" id="{B7775410-0AEB-42D1-95C3-8E229FC9F3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3239" y="469506"/>
            <a:ext cx="327960" cy="327960"/>
          </a:xfrm>
          <a:prstGeom prst="rect">
            <a:avLst/>
          </a:prstGeom>
        </p:spPr>
      </p:pic>
      <p:pic>
        <p:nvPicPr>
          <p:cNvPr id="35" name="Graphic 34" descr="Man with solid fill">
            <a:extLst>
              <a:ext uri="{FF2B5EF4-FFF2-40B4-BE49-F238E27FC236}">
                <a16:creationId xmlns:a16="http://schemas.microsoft.com/office/drawing/2014/main" id="{E4F3D973-0222-4A21-A3E9-2FD8772773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211" y="433116"/>
            <a:ext cx="231900" cy="231900"/>
          </a:xfrm>
          <a:prstGeom prst="rect">
            <a:avLst/>
          </a:prstGeom>
        </p:spPr>
      </p:pic>
      <p:pic>
        <p:nvPicPr>
          <p:cNvPr id="36" name="Graphic 35" descr="Man with solid fill">
            <a:extLst>
              <a:ext uri="{FF2B5EF4-FFF2-40B4-BE49-F238E27FC236}">
                <a16:creationId xmlns:a16="http://schemas.microsoft.com/office/drawing/2014/main" id="{CD155ED6-B58E-47E6-A735-D3738733F5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184" y="441529"/>
            <a:ext cx="307412" cy="307412"/>
          </a:xfrm>
          <a:prstGeom prst="rect">
            <a:avLst/>
          </a:prstGeom>
        </p:spPr>
      </p:pic>
      <p:pic>
        <p:nvPicPr>
          <p:cNvPr id="7" name="Picture 6">
            <a:extLst>
              <a:ext uri="{FF2B5EF4-FFF2-40B4-BE49-F238E27FC236}">
                <a16:creationId xmlns:a16="http://schemas.microsoft.com/office/drawing/2014/main" id="{25E9DAF5-301B-422D-9966-C20A59FBEC21}"/>
              </a:ext>
            </a:extLst>
          </p:cNvPr>
          <p:cNvPicPr>
            <a:picLocks noChangeAspect="1"/>
          </p:cNvPicPr>
          <p:nvPr/>
        </p:nvPicPr>
        <p:blipFill>
          <a:blip r:embed="rId6"/>
          <a:stretch>
            <a:fillRect/>
          </a:stretch>
        </p:blipFill>
        <p:spPr>
          <a:xfrm>
            <a:off x="1560078" y="2313873"/>
            <a:ext cx="7678401" cy="2210809"/>
          </a:xfrm>
          <a:prstGeom prst="rect">
            <a:avLst/>
          </a:prstGeom>
        </p:spPr>
      </p:pic>
    </p:spTree>
    <p:extLst>
      <p:ext uri="{BB962C8B-B14F-4D97-AF65-F5344CB8AC3E}">
        <p14:creationId xmlns:p14="http://schemas.microsoft.com/office/powerpoint/2010/main" val="684839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2BC4A1-BBC5-489A-8F38-2B78A8B4D27B}"/>
              </a:ext>
            </a:extLst>
          </p:cNvPr>
          <p:cNvPicPr>
            <a:picLocks noChangeAspect="1"/>
          </p:cNvPicPr>
          <p:nvPr/>
        </p:nvPicPr>
        <p:blipFill>
          <a:blip r:embed="rId2"/>
          <a:stretch>
            <a:fillRect/>
          </a:stretch>
        </p:blipFill>
        <p:spPr>
          <a:xfrm>
            <a:off x="1909725" y="2453914"/>
            <a:ext cx="4245830" cy="2807447"/>
          </a:xfrm>
          <a:prstGeom prst="rect">
            <a:avLst/>
          </a:prstGeom>
        </p:spPr>
      </p:pic>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CC1F2"/>
          </a:solidFill>
          <a:ln>
            <a:solidFill>
              <a:srgbClr val="BC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9885E7"/>
                </a:solidFill>
              </a:rPr>
              <a:t>Health Equity and Structural Racism</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51715"/>
            <a:ext cx="7889820" cy="829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2"/>
                </a:solidFill>
              </a:rPr>
              <a:t>Figure 9. Percentage of Medicaid Health Plans with a Health Equity or Disparities Strategy or Approach,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DA5E156-2E64-49E9-B52A-7772318586D8}"/>
              </a:ext>
            </a:extLst>
          </p:cNvPr>
          <p:cNvSpPr txBox="1"/>
          <p:nvPr/>
        </p:nvSpPr>
        <p:spPr>
          <a:xfrm>
            <a:off x="6231081" y="3373655"/>
            <a:ext cx="3043046" cy="338554"/>
          </a:xfrm>
          <a:prstGeom prst="rect">
            <a:avLst/>
          </a:prstGeom>
          <a:noFill/>
        </p:spPr>
        <p:txBody>
          <a:bodyPr wrap="square" rtlCol="0">
            <a:spAutoFit/>
          </a:bodyPr>
          <a:lstStyle/>
          <a:p>
            <a:r>
              <a:rPr lang="en-US" sz="1600" dirty="0"/>
              <a:t>Yes (93%)</a:t>
            </a:r>
          </a:p>
        </p:txBody>
      </p:sp>
      <p:sp>
        <p:nvSpPr>
          <p:cNvPr id="19" name="TextBox 18">
            <a:extLst>
              <a:ext uri="{FF2B5EF4-FFF2-40B4-BE49-F238E27FC236}">
                <a16:creationId xmlns:a16="http://schemas.microsoft.com/office/drawing/2014/main" id="{F37572A6-1427-49C8-889B-78A6BD5FF262}"/>
              </a:ext>
            </a:extLst>
          </p:cNvPr>
          <p:cNvSpPr txBox="1"/>
          <p:nvPr/>
        </p:nvSpPr>
        <p:spPr>
          <a:xfrm>
            <a:off x="3514200" y="5192141"/>
            <a:ext cx="658139" cy="369332"/>
          </a:xfrm>
          <a:prstGeom prst="rect">
            <a:avLst/>
          </a:prstGeom>
          <a:solidFill>
            <a:schemeClr val="bg1"/>
          </a:solidFill>
        </p:spPr>
        <p:txBody>
          <a:bodyPr wrap="square" rtlCol="0">
            <a:spAutoFit/>
          </a:bodyPr>
          <a:lstStyle/>
          <a:p>
            <a:r>
              <a:rPr lang="en-US" dirty="0"/>
              <a:t>93%</a:t>
            </a:r>
          </a:p>
        </p:txBody>
      </p:sp>
      <p:sp>
        <p:nvSpPr>
          <p:cNvPr id="20" name="TextBox 19">
            <a:extLst>
              <a:ext uri="{FF2B5EF4-FFF2-40B4-BE49-F238E27FC236}">
                <a16:creationId xmlns:a16="http://schemas.microsoft.com/office/drawing/2014/main" id="{34A323BB-232B-4F73-BBC4-5F680EEFD6CF}"/>
              </a:ext>
            </a:extLst>
          </p:cNvPr>
          <p:cNvSpPr txBox="1"/>
          <p:nvPr/>
        </p:nvSpPr>
        <p:spPr>
          <a:xfrm>
            <a:off x="2360084" y="2221881"/>
            <a:ext cx="590997" cy="369332"/>
          </a:xfrm>
          <a:prstGeom prst="rect">
            <a:avLst/>
          </a:prstGeom>
          <a:solidFill>
            <a:schemeClr val="bg1"/>
          </a:solidFill>
        </p:spPr>
        <p:txBody>
          <a:bodyPr wrap="square" rtlCol="0">
            <a:spAutoFit/>
          </a:bodyPr>
          <a:lstStyle/>
          <a:p>
            <a:r>
              <a:rPr lang="en-US" dirty="0"/>
              <a:t>7%</a:t>
            </a:r>
          </a:p>
        </p:txBody>
      </p:sp>
      <p:sp>
        <p:nvSpPr>
          <p:cNvPr id="28" name="TextBox 27">
            <a:extLst>
              <a:ext uri="{FF2B5EF4-FFF2-40B4-BE49-F238E27FC236}">
                <a16:creationId xmlns:a16="http://schemas.microsoft.com/office/drawing/2014/main" id="{9EDADA96-0AA3-482A-8CE2-56DD862B90E5}"/>
              </a:ext>
            </a:extLst>
          </p:cNvPr>
          <p:cNvSpPr txBox="1"/>
          <p:nvPr/>
        </p:nvSpPr>
        <p:spPr>
          <a:xfrm>
            <a:off x="6231081" y="3965951"/>
            <a:ext cx="3043046" cy="338554"/>
          </a:xfrm>
          <a:prstGeom prst="rect">
            <a:avLst/>
          </a:prstGeom>
          <a:noFill/>
        </p:spPr>
        <p:txBody>
          <a:bodyPr wrap="square" rtlCol="0">
            <a:spAutoFit/>
          </a:bodyPr>
          <a:lstStyle/>
          <a:p>
            <a:r>
              <a:rPr lang="en-US" sz="1600" dirty="0"/>
              <a:t>No (7%)</a:t>
            </a:r>
          </a:p>
        </p:txBody>
      </p:sp>
      <p:sp>
        <p:nvSpPr>
          <p:cNvPr id="2" name="Rectangle: Rounded Corners 1">
            <a:extLst>
              <a:ext uri="{FF2B5EF4-FFF2-40B4-BE49-F238E27FC236}">
                <a16:creationId xmlns:a16="http://schemas.microsoft.com/office/drawing/2014/main" id="{11BAE514-A055-442C-A2E4-A4294ECE6DDE}"/>
              </a:ext>
            </a:extLst>
          </p:cNvPr>
          <p:cNvSpPr/>
          <p:nvPr/>
        </p:nvSpPr>
        <p:spPr>
          <a:xfrm>
            <a:off x="463749" y="822593"/>
            <a:ext cx="157765"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A65E83B1-A5E1-4684-9B64-44A77F5B20A4}"/>
              </a:ext>
            </a:extLst>
          </p:cNvPr>
          <p:cNvSpPr/>
          <p:nvPr/>
        </p:nvSpPr>
        <p:spPr>
          <a:xfrm>
            <a:off x="678365" y="787198"/>
            <a:ext cx="139792" cy="810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55340F2-49FB-4C49-82D4-D6D1B9426E88}"/>
              </a:ext>
            </a:extLst>
          </p:cNvPr>
          <p:cNvSpPr/>
          <p:nvPr/>
        </p:nvSpPr>
        <p:spPr>
          <a:xfrm>
            <a:off x="865772" y="710634"/>
            <a:ext cx="139792" cy="1575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n with solid fill">
            <a:extLst>
              <a:ext uri="{FF2B5EF4-FFF2-40B4-BE49-F238E27FC236}">
                <a16:creationId xmlns:a16="http://schemas.microsoft.com/office/drawing/2014/main" id="{B7775410-0AEB-42D1-95C3-8E229FC9F3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239" y="469506"/>
            <a:ext cx="327960" cy="327960"/>
          </a:xfrm>
          <a:prstGeom prst="rect">
            <a:avLst/>
          </a:prstGeom>
        </p:spPr>
      </p:pic>
      <p:pic>
        <p:nvPicPr>
          <p:cNvPr id="35" name="Graphic 34" descr="Man with solid fill">
            <a:extLst>
              <a:ext uri="{FF2B5EF4-FFF2-40B4-BE49-F238E27FC236}">
                <a16:creationId xmlns:a16="http://schemas.microsoft.com/office/drawing/2014/main" id="{E4F3D973-0222-4A21-A3E9-2FD8772773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211" y="433116"/>
            <a:ext cx="231900" cy="231900"/>
          </a:xfrm>
          <a:prstGeom prst="rect">
            <a:avLst/>
          </a:prstGeom>
        </p:spPr>
      </p:pic>
      <p:pic>
        <p:nvPicPr>
          <p:cNvPr id="36" name="Graphic 35" descr="Man with solid fill">
            <a:extLst>
              <a:ext uri="{FF2B5EF4-FFF2-40B4-BE49-F238E27FC236}">
                <a16:creationId xmlns:a16="http://schemas.microsoft.com/office/drawing/2014/main" id="{CD155ED6-B58E-47E6-A735-D3738733F5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184" y="441529"/>
            <a:ext cx="307412" cy="307412"/>
          </a:xfrm>
          <a:prstGeom prst="rect">
            <a:avLst/>
          </a:prstGeom>
        </p:spPr>
      </p:pic>
    </p:spTree>
    <p:extLst>
      <p:ext uri="{BB962C8B-B14F-4D97-AF65-F5344CB8AC3E}">
        <p14:creationId xmlns:p14="http://schemas.microsoft.com/office/powerpoint/2010/main" val="3817652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CC1F2"/>
          </a:solidFill>
          <a:ln>
            <a:solidFill>
              <a:srgbClr val="BC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9885E7"/>
                </a:solidFill>
              </a:rPr>
              <a:t>Health Equity and Structural Racism</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607128"/>
            <a:ext cx="7608767" cy="1096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58. Populations for Which Medicaid Health Plans Had a Health Equity or Disparities Strategy or Approach,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11BAE514-A055-442C-A2E4-A4294ECE6DDE}"/>
              </a:ext>
            </a:extLst>
          </p:cNvPr>
          <p:cNvSpPr/>
          <p:nvPr/>
        </p:nvSpPr>
        <p:spPr>
          <a:xfrm>
            <a:off x="463749" y="822593"/>
            <a:ext cx="157765"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A65E83B1-A5E1-4684-9B64-44A77F5B20A4}"/>
              </a:ext>
            </a:extLst>
          </p:cNvPr>
          <p:cNvSpPr/>
          <p:nvPr/>
        </p:nvSpPr>
        <p:spPr>
          <a:xfrm>
            <a:off x="678365" y="787198"/>
            <a:ext cx="139792" cy="810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55340F2-49FB-4C49-82D4-D6D1B9426E88}"/>
              </a:ext>
            </a:extLst>
          </p:cNvPr>
          <p:cNvSpPr/>
          <p:nvPr/>
        </p:nvSpPr>
        <p:spPr>
          <a:xfrm>
            <a:off x="865772" y="710634"/>
            <a:ext cx="139792" cy="1575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n with solid fill">
            <a:extLst>
              <a:ext uri="{FF2B5EF4-FFF2-40B4-BE49-F238E27FC236}">
                <a16:creationId xmlns:a16="http://schemas.microsoft.com/office/drawing/2014/main" id="{B7775410-0AEB-42D1-95C3-8E229FC9F3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3239" y="469506"/>
            <a:ext cx="327960" cy="327960"/>
          </a:xfrm>
          <a:prstGeom prst="rect">
            <a:avLst/>
          </a:prstGeom>
        </p:spPr>
      </p:pic>
      <p:pic>
        <p:nvPicPr>
          <p:cNvPr id="35" name="Graphic 34" descr="Man with solid fill">
            <a:extLst>
              <a:ext uri="{FF2B5EF4-FFF2-40B4-BE49-F238E27FC236}">
                <a16:creationId xmlns:a16="http://schemas.microsoft.com/office/drawing/2014/main" id="{E4F3D973-0222-4A21-A3E9-2FD8772773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211" y="433116"/>
            <a:ext cx="231900" cy="231900"/>
          </a:xfrm>
          <a:prstGeom prst="rect">
            <a:avLst/>
          </a:prstGeom>
        </p:spPr>
      </p:pic>
      <p:pic>
        <p:nvPicPr>
          <p:cNvPr id="36" name="Graphic 35" descr="Man with solid fill">
            <a:extLst>
              <a:ext uri="{FF2B5EF4-FFF2-40B4-BE49-F238E27FC236}">
                <a16:creationId xmlns:a16="http://schemas.microsoft.com/office/drawing/2014/main" id="{CD155ED6-B58E-47E6-A735-D3738733F5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184" y="441529"/>
            <a:ext cx="307412" cy="307412"/>
          </a:xfrm>
          <a:prstGeom prst="rect">
            <a:avLst/>
          </a:prstGeom>
        </p:spPr>
      </p:pic>
      <p:pic>
        <p:nvPicPr>
          <p:cNvPr id="8" name="Picture 7">
            <a:extLst>
              <a:ext uri="{FF2B5EF4-FFF2-40B4-BE49-F238E27FC236}">
                <a16:creationId xmlns:a16="http://schemas.microsoft.com/office/drawing/2014/main" id="{A40F7BBD-0D70-4D79-9B7D-7D8ABF5FDFEA}"/>
              </a:ext>
            </a:extLst>
          </p:cNvPr>
          <p:cNvPicPr>
            <a:picLocks noChangeAspect="1"/>
          </p:cNvPicPr>
          <p:nvPr/>
        </p:nvPicPr>
        <p:blipFill>
          <a:blip r:embed="rId6"/>
          <a:stretch>
            <a:fillRect/>
          </a:stretch>
        </p:blipFill>
        <p:spPr>
          <a:xfrm>
            <a:off x="1551132" y="2224817"/>
            <a:ext cx="7859746" cy="2233437"/>
          </a:xfrm>
          <a:prstGeom prst="rect">
            <a:avLst/>
          </a:prstGeom>
        </p:spPr>
      </p:pic>
      <p:sp>
        <p:nvSpPr>
          <p:cNvPr id="21" name="Subtitle 2">
            <a:extLst>
              <a:ext uri="{FF2B5EF4-FFF2-40B4-BE49-F238E27FC236}">
                <a16:creationId xmlns:a16="http://schemas.microsoft.com/office/drawing/2014/main" id="{97C0104D-6098-4693-B349-50181131DA50}"/>
              </a:ext>
            </a:extLst>
          </p:cNvPr>
          <p:cNvSpPr txBox="1">
            <a:spLocks/>
          </p:cNvSpPr>
          <p:nvPr/>
        </p:nvSpPr>
        <p:spPr>
          <a:xfrm>
            <a:off x="1621558" y="4587345"/>
            <a:ext cx="8006093" cy="441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solidFill>
                  <a:schemeClr val="tx2"/>
                </a:solidFill>
              </a:rPr>
              <a:t>Notes: The most common specific member populations that were identified included pregnant individuals, LGBTQ+ members, children and adolescents, and people of color. “Other” included vendors. </a:t>
            </a:r>
          </a:p>
        </p:txBody>
      </p:sp>
    </p:spTree>
    <p:extLst>
      <p:ext uri="{BB962C8B-B14F-4D97-AF65-F5344CB8AC3E}">
        <p14:creationId xmlns:p14="http://schemas.microsoft.com/office/powerpoint/2010/main" val="2206812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CC1F2"/>
          </a:solidFill>
          <a:ln>
            <a:solidFill>
              <a:srgbClr val="BC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9885E7"/>
                </a:solidFill>
              </a:rPr>
              <a:t>Health Equity and Structural Racism</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570184"/>
            <a:ext cx="7608767" cy="1096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59. Actions Taken by Medicaid Health Plans to Incorporate Public Health Data in Health Equity or Disparities Strategy or Approach,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11BAE514-A055-442C-A2E4-A4294ECE6DDE}"/>
              </a:ext>
            </a:extLst>
          </p:cNvPr>
          <p:cNvSpPr/>
          <p:nvPr/>
        </p:nvSpPr>
        <p:spPr>
          <a:xfrm>
            <a:off x="463749" y="822593"/>
            <a:ext cx="157765"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A65E83B1-A5E1-4684-9B64-44A77F5B20A4}"/>
              </a:ext>
            </a:extLst>
          </p:cNvPr>
          <p:cNvSpPr/>
          <p:nvPr/>
        </p:nvSpPr>
        <p:spPr>
          <a:xfrm>
            <a:off x="678365" y="787198"/>
            <a:ext cx="139792" cy="810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55340F2-49FB-4C49-82D4-D6D1B9426E88}"/>
              </a:ext>
            </a:extLst>
          </p:cNvPr>
          <p:cNvSpPr/>
          <p:nvPr/>
        </p:nvSpPr>
        <p:spPr>
          <a:xfrm>
            <a:off x="865772" y="710634"/>
            <a:ext cx="139792" cy="1575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n with solid fill">
            <a:extLst>
              <a:ext uri="{FF2B5EF4-FFF2-40B4-BE49-F238E27FC236}">
                <a16:creationId xmlns:a16="http://schemas.microsoft.com/office/drawing/2014/main" id="{B7775410-0AEB-42D1-95C3-8E229FC9F3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3239" y="469506"/>
            <a:ext cx="327960" cy="327960"/>
          </a:xfrm>
          <a:prstGeom prst="rect">
            <a:avLst/>
          </a:prstGeom>
        </p:spPr>
      </p:pic>
      <p:pic>
        <p:nvPicPr>
          <p:cNvPr id="35" name="Graphic 34" descr="Man with solid fill">
            <a:extLst>
              <a:ext uri="{FF2B5EF4-FFF2-40B4-BE49-F238E27FC236}">
                <a16:creationId xmlns:a16="http://schemas.microsoft.com/office/drawing/2014/main" id="{E4F3D973-0222-4A21-A3E9-2FD8772773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211" y="433116"/>
            <a:ext cx="231900" cy="231900"/>
          </a:xfrm>
          <a:prstGeom prst="rect">
            <a:avLst/>
          </a:prstGeom>
        </p:spPr>
      </p:pic>
      <p:pic>
        <p:nvPicPr>
          <p:cNvPr id="36" name="Graphic 35" descr="Man with solid fill">
            <a:extLst>
              <a:ext uri="{FF2B5EF4-FFF2-40B4-BE49-F238E27FC236}">
                <a16:creationId xmlns:a16="http://schemas.microsoft.com/office/drawing/2014/main" id="{CD155ED6-B58E-47E6-A735-D3738733F5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184" y="441529"/>
            <a:ext cx="307412" cy="307412"/>
          </a:xfrm>
          <a:prstGeom prst="rect">
            <a:avLst/>
          </a:prstGeom>
        </p:spPr>
      </p:pic>
      <p:pic>
        <p:nvPicPr>
          <p:cNvPr id="7" name="Picture 6">
            <a:extLst>
              <a:ext uri="{FF2B5EF4-FFF2-40B4-BE49-F238E27FC236}">
                <a16:creationId xmlns:a16="http://schemas.microsoft.com/office/drawing/2014/main" id="{2D23EDBC-C5B2-4183-A9B6-703839C5B7E5}"/>
              </a:ext>
            </a:extLst>
          </p:cNvPr>
          <p:cNvPicPr>
            <a:picLocks noChangeAspect="1"/>
          </p:cNvPicPr>
          <p:nvPr/>
        </p:nvPicPr>
        <p:blipFill>
          <a:blip r:embed="rId6"/>
          <a:stretch>
            <a:fillRect/>
          </a:stretch>
        </p:blipFill>
        <p:spPr>
          <a:xfrm>
            <a:off x="1522844" y="2155209"/>
            <a:ext cx="7919481" cy="2786484"/>
          </a:xfrm>
          <a:prstGeom prst="rect">
            <a:avLst/>
          </a:prstGeom>
        </p:spPr>
      </p:pic>
    </p:spTree>
    <p:extLst>
      <p:ext uri="{BB962C8B-B14F-4D97-AF65-F5344CB8AC3E}">
        <p14:creationId xmlns:p14="http://schemas.microsoft.com/office/powerpoint/2010/main" val="74121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171700"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solidFill>
                  <a:schemeClr val="tx2"/>
                </a:solidFill>
              </a:rPr>
              <a:t>Overview and Sample Characteristics</a:t>
            </a:r>
          </a:p>
        </p:txBody>
      </p:sp>
      <p:pic>
        <p:nvPicPr>
          <p:cNvPr id="7" name="Graphic 6" descr="Magnifying glass with solid fill">
            <a:extLst>
              <a:ext uri="{FF2B5EF4-FFF2-40B4-BE49-F238E27FC236}">
                <a16:creationId xmlns:a16="http://schemas.microsoft.com/office/drawing/2014/main" id="{75FAAD47-CED0-42AA-A6F9-BD05902FC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965" y="355599"/>
            <a:ext cx="586508" cy="586508"/>
          </a:xfrm>
          <a:prstGeom prst="rect">
            <a:avLst/>
          </a:prstGeom>
        </p:spPr>
      </p:pic>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5475" y="1210003"/>
            <a:ext cx="9010072" cy="360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3. Percentage of Medicaid Health Plans Serving Specific Populations,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34F775B-8F42-4EE9-83CB-5EEA64A76A01}"/>
              </a:ext>
            </a:extLst>
          </p:cNvPr>
          <p:cNvPicPr>
            <a:picLocks noChangeAspect="1"/>
          </p:cNvPicPr>
          <p:nvPr/>
        </p:nvPicPr>
        <p:blipFill>
          <a:blip r:embed="rId6"/>
          <a:stretch>
            <a:fillRect/>
          </a:stretch>
        </p:blipFill>
        <p:spPr>
          <a:xfrm>
            <a:off x="1496294" y="1551879"/>
            <a:ext cx="7389954" cy="4186878"/>
          </a:xfrm>
          <a:prstGeom prst="rect">
            <a:avLst/>
          </a:prstGeom>
        </p:spPr>
      </p:pic>
    </p:spTree>
    <p:extLst>
      <p:ext uri="{BB962C8B-B14F-4D97-AF65-F5344CB8AC3E}">
        <p14:creationId xmlns:p14="http://schemas.microsoft.com/office/powerpoint/2010/main" val="2938584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rgbClr val="BCC1F2"/>
          </a:solidFill>
          <a:ln>
            <a:solidFill>
              <a:srgbClr val="BC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310251"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rgbClr val="9885E7"/>
                </a:solidFill>
              </a:rPr>
              <a:t>Health Equity and Structural Racism</a:t>
            </a:r>
          </a:p>
        </p:txBody>
      </p:sp>
      <p:sp>
        <p:nvSpPr>
          <p:cNvPr id="10" name="Subtitle 2">
            <a:extLst>
              <a:ext uri="{FF2B5EF4-FFF2-40B4-BE49-F238E27FC236}">
                <a16:creationId xmlns:a16="http://schemas.microsoft.com/office/drawing/2014/main" id="{6A0FCBE1-B475-412C-8A0A-9A9A9531AE67}"/>
              </a:ext>
            </a:extLst>
          </p:cNvPr>
          <p:cNvSpPr txBox="1">
            <a:spLocks/>
          </p:cNvSpPr>
          <p:nvPr/>
        </p:nvSpPr>
        <p:spPr>
          <a:xfrm>
            <a:off x="1424397" y="1209972"/>
            <a:ext cx="7608767" cy="1096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2"/>
                </a:solidFill>
              </a:rPr>
              <a:t>Table 60. Approaches Utilized to Address Mis/Distrust and Past Trauma Interacting with Health Care System,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rgbClr val="BCC1F2"/>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11BAE514-A055-442C-A2E4-A4294ECE6DDE}"/>
              </a:ext>
            </a:extLst>
          </p:cNvPr>
          <p:cNvSpPr/>
          <p:nvPr/>
        </p:nvSpPr>
        <p:spPr>
          <a:xfrm>
            <a:off x="463749" y="822593"/>
            <a:ext cx="157765"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A65E83B1-A5E1-4684-9B64-44A77F5B20A4}"/>
              </a:ext>
            </a:extLst>
          </p:cNvPr>
          <p:cNvSpPr/>
          <p:nvPr/>
        </p:nvSpPr>
        <p:spPr>
          <a:xfrm>
            <a:off x="678365" y="787198"/>
            <a:ext cx="139792" cy="810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55340F2-49FB-4C49-82D4-D6D1B9426E88}"/>
              </a:ext>
            </a:extLst>
          </p:cNvPr>
          <p:cNvSpPr/>
          <p:nvPr/>
        </p:nvSpPr>
        <p:spPr>
          <a:xfrm>
            <a:off x="865772" y="710634"/>
            <a:ext cx="139792" cy="1575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n with solid fill">
            <a:extLst>
              <a:ext uri="{FF2B5EF4-FFF2-40B4-BE49-F238E27FC236}">
                <a16:creationId xmlns:a16="http://schemas.microsoft.com/office/drawing/2014/main" id="{B7775410-0AEB-42D1-95C3-8E229FC9F3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3239" y="469506"/>
            <a:ext cx="327960" cy="327960"/>
          </a:xfrm>
          <a:prstGeom prst="rect">
            <a:avLst/>
          </a:prstGeom>
        </p:spPr>
      </p:pic>
      <p:pic>
        <p:nvPicPr>
          <p:cNvPr id="35" name="Graphic 34" descr="Man with solid fill">
            <a:extLst>
              <a:ext uri="{FF2B5EF4-FFF2-40B4-BE49-F238E27FC236}">
                <a16:creationId xmlns:a16="http://schemas.microsoft.com/office/drawing/2014/main" id="{E4F3D973-0222-4A21-A3E9-2FD8772773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211" y="433116"/>
            <a:ext cx="231900" cy="231900"/>
          </a:xfrm>
          <a:prstGeom prst="rect">
            <a:avLst/>
          </a:prstGeom>
        </p:spPr>
      </p:pic>
      <p:pic>
        <p:nvPicPr>
          <p:cNvPr id="36" name="Graphic 35" descr="Man with solid fill">
            <a:extLst>
              <a:ext uri="{FF2B5EF4-FFF2-40B4-BE49-F238E27FC236}">
                <a16:creationId xmlns:a16="http://schemas.microsoft.com/office/drawing/2014/main" id="{CD155ED6-B58E-47E6-A735-D3738733F5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184" y="441529"/>
            <a:ext cx="307412" cy="307412"/>
          </a:xfrm>
          <a:prstGeom prst="rect">
            <a:avLst/>
          </a:prstGeom>
        </p:spPr>
      </p:pic>
      <p:pic>
        <p:nvPicPr>
          <p:cNvPr id="8" name="Picture 7">
            <a:extLst>
              <a:ext uri="{FF2B5EF4-FFF2-40B4-BE49-F238E27FC236}">
                <a16:creationId xmlns:a16="http://schemas.microsoft.com/office/drawing/2014/main" id="{3CDB47F4-E451-426D-AF4E-1A9CD95A796B}"/>
              </a:ext>
            </a:extLst>
          </p:cNvPr>
          <p:cNvPicPr>
            <a:picLocks noChangeAspect="1"/>
          </p:cNvPicPr>
          <p:nvPr/>
        </p:nvPicPr>
        <p:blipFill>
          <a:blip r:embed="rId6"/>
          <a:stretch>
            <a:fillRect/>
          </a:stretch>
        </p:blipFill>
        <p:spPr>
          <a:xfrm>
            <a:off x="1583747" y="1807397"/>
            <a:ext cx="6885997" cy="3826808"/>
          </a:xfrm>
          <a:prstGeom prst="rect">
            <a:avLst/>
          </a:prstGeom>
        </p:spPr>
      </p:pic>
    </p:spTree>
    <p:extLst>
      <p:ext uri="{BB962C8B-B14F-4D97-AF65-F5344CB8AC3E}">
        <p14:creationId xmlns:p14="http://schemas.microsoft.com/office/powerpoint/2010/main" val="255439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327CAA7D-4545-43C5-9E25-293C3D0EFF7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16934" b="26660"/>
          <a:stretch/>
        </p:blipFill>
        <p:spPr>
          <a:xfrm>
            <a:off x="6938397" y="1983970"/>
            <a:ext cx="5253604" cy="4870932"/>
          </a:xfrm>
          <a:prstGeom prst="rect">
            <a:avLst/>
          </a:prstGeom>
        </p:spPr>
      </p:pic>
      <p:sp>
        <p:nvSpPr>
          <p:cNvPr id="3" name="Subtitle 2">
            <a:extLst>
              <a:ext uri="{FF2B5EF4-FFF2-40B4-BE49-F238E27FC236}">
                <a16:creationId xmlns:a16="http://schemas.microsoft.com/office/drawing/2014/main" id="{7A2F3E76-EDD7-4DBC-99AC-704D0E8CC3BA}"/>
              </a:ext>
            </a:extLst>
          </p:cNvPr>
          <p:cNvSpPr>
            <a:spLocks noGrp="1"/>
          </p:cNvSpPr>
          <p:nvPr>
            <p:ph type="subTitle" idx="1"/>
          </p:nvPr>
        </p:nvSpPr>
        <p:spPr>
          <a:xfrm>
            <a:off x="5745017" y="6086628"/>
            <a:ext cx="5938982" cy="277235"/>
          </a:xfrm>
        </p:spPr>
        <p:txBody>
          <a:bodyPr>
            <a:normAutofit fontScale="92500"/>
          </a:bodyPr>
          <a:lstStyle/>
          <a:p>
            <a:r>
              <a:rPr lang="en-US" sz="1400" i="1" dirty="0">
                <a:solidFill>
                  <a:schemeClr val="accent1"/>
                </a:solidFill>
              </a:rPr>
              <a:t>Source: Institute for Medicaid Innovation. 2021 Annual Medicaid Health Plan Survey.</a:t>
            </a:r>
          </a:p>
        </p:txBody>
      </p:sp>
      <p:sp>
        <p:nvSpPr>
          <p:cNvPr id="4" name="Oval 3">
            <a:extLst>
              <a:ext uri="{FF2B5EF4-FFF2-40B4-BE49-F238E27FC236}">
                <a16:creationId xmlns:a16="http://schemas.microsoft.com/office/drawing/2014/main" id="{2825B5E1-4D18-4A05-A59E-52F0411010FC}"/>
              </a:ext>
            </a:extLst>
          </p:cNvPr>
          <p:cNvSpPr/>
          <p:nvPr/>
        </p:nvSpPr>
        <p:spPr>
          <a:xfrm>
            <a:off x="314037" y="221672"/>
            <a:ext cx="857663" cy="83127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B8B4034-10E4-434E-BC4B-0C9A46EDAD8B}"/>
              </a:ext>
            </a:extLst>
          </p:cNvPr>
          <p:cNvSpPr txBox="1">
            <a:spLocks/>
          </p:cNvSpPr>
          <p:nvPr/>
        </p:nvSpPr>
        <p:spPr>
          <a:xfrm>
            <a:off x="1171700" y="478742"/>
            <a:ext cx="4262584" cy="3602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solidFill>
                  <a:schemeClr val="tx2"/>
                </a:solidFill>
              </a:rPr>
              <a:t>Overview and Sample Characteristics</a:t>
            </a:r>
          </a:p>
        </p:txBody>
      </p:sp>
      <p:pic>
        <p:nvPicPr>
          <p:cNvPr id="7" name="Graphic 6" descr="Magnifying glass with solid fill">
            <a:extLst>
              <a:ext uri="{FF2B5EF4-FFF2-40B4-BE49-F238E27FC236}">
                <a16:creationId xmlns:a16="http://schemas.microsoft.com/office/drawing/2014/main" id="{75FAAD47-CED0-42AA-A6F9-BD05902FC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965" y="355599"/>
            <a:ext cx="586508" cy="586508"/>
          </a:xfrm>
          <a:prstGeom prst="rect">
            <a:avLst/>
          </a:prstGeom>
        </p:spPr>
      </p:pic>
      <p:sp>
        <p:nvSpPr>
          <p:cNvPr id="10" name="Subtitle 2">
            <a:extLst>
              <a:ext uri="{FF2B5EF4-FFF2-40B4-BE49-F238E27FC236}">
                <a16:creationId xmlns:a16="http://schemas.microsoft.com/office/drawing/2014/main" id="{6A0FCBE1-B475-412C-8A0A-9A9A9531AE67}"/>
              </a:ext>
            </a:extLst>
          </p:cNvPr>
          <p:cNvSpPr txBox="1">
            <a:spLocks/>
          </p:cNvSpPr>
          <p:nvPr/>
        </p:nvSpPr>
        <p:spPr>
          <a:xfrm>
            <a:off x="1410200" y="1500535"/>
            <a:ext cx="8730015" cy="919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2"/>
                </a:solidFill>
              </a:rPr>
              <a:t>Figure 1. Percentage of Medicaid Health Plans Offering Targeted Programs to Address the Health of Individuals with Diverse Sexual Orientations and Gender Identities, 2020</a:t>
            </a:r>
          </a:p>
        </p:txBody>
      </p:sp>
      <p:pic>
        <p:nvPicPr>
          <p:cNvPr id="12" name="Picture 11" descr="Text&#10;&#10;Description automatically generated">
            <a:extLst>
              <a:ext uri="{FF2B5EF4-FFF2-40B4-BE49-F238E27FC236}">
                <a16:creationId xmlns:a16="http://schemas.microsoft.com/office/drawing/2014/main" id="{33328B49-F020-480A-821A-63FB448DF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0251" y="238579"/>
            <a:ext cx="2267712" cy="600456"/>
          </a:xfrm>
          <a:prstGeom prst="rect">
            <a:avLst/>
          </a:prstGeom>
        </p:spPr>
      </p:pic>
      <p:cxnSp>
        <p:nvCxnSpPr>
          <p:cNvPr id="16" name="Straight Connector 15">
            <a:extLst>
              <a:ext uri="{FF2B5EF4-FFF2-40B4-BE49-F238E27FC236}">
                <a16:creationId xmlns:a16="http://schemas.microsoft.com/office/drawing/2014/main" id="{A1B01742-1B1A-41F1-B456-34605E8482C5}"/>
              </a:ext>
            </a:extLst>
          </p:cNvPr>
          <p:cNvCxnSpPr>
            <a:cxnSpLocks/>
          </p:cNvCxnSpPr>
          <p:nvPr/>
        </p:nvCxnSpPr>
        <p:spPr>
          <a:xfrm>
            <a:off x="932873" y="355599"/>
            <a:ext cx="838661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CCDE23-1605-429E-9694-88786A39FBA9}"/>
              </a:ext>
            </a:extLst>
          </p:cNvPr>
          <p:cNvCxnSpPr>
            <a:cxnSpLocks/>
            <a:stCxn id="4" idx="4"/>
          </p:cNvCxnSpPr>
          <p:nvPr/>
        </p:nvCxnSpPr>
        <p:spPr>
          <a:xfrm>
            <a:off x="742869" y="1052945"/>
            <a:ext cx="5274" cy="544945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2CA5B-343A-453E-A61F-BB2EAF236D58}"/>
              </a:ext>
            </a:extLst>
          </p:cNvPr>
          <p:cNvCxnSpPr/>
          <p:nvPr/>
        </p:nvCxnSpPr>
        <p:spPr>
          <a:xfrm>
            <a:off x="741217" y="6451601"/>
            <a:ext cx="10979728" cy="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354C68-79A6-426A-BA2C-28F9AECCB8CE}"/>
              </a:ext>
            </a:extLst>
          </p:cNvPr>
          <p:cNvCxnSpPr>
            <a:cxnSpLocks/>
          </p:cNvCxnSpPr>
          <p:nvPr/>
        </p:nvCxnSpPr>
        <p:spPr>
          <a:xfrm flipV="1">
            <a:off x="11720945" y="905164"/>
            <a:ext cx="0" cy="557877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7CF548-21AC-4767-A4EF-F1CACD93082B}"/>
              </a:ext>
            </a:extLst>
          </p:cNvPr>
          <p:cNvPicPr>
            <a:picLocks noChangeAspect="1"/>
          </p:cNvPicPr>
          <p:nvPr/>
        </p:nvPicPr>
        <p:blipFill rotWithShape="1">
          <a:blip r:embed="rId6"/>
          <a:srcRect r="34618"/>
          <a:stretch/>
        </p:blipFill>
        <p:spPr>
          <a:xfrm>
            <a:off x="1395243" y="2349379"/>
            <a:ext cx="5495974" cy="2935436"/>
          </a:xfrm>
          <a:prstGeom prst="rect">
            <a:avLst/>
          </a:prstGeom>
        </p:spPr>
      </p:pic>
      <p:sp>
        <p:nvSpPr>
          <p:cNvPr id="9" name="TextBox 8">
            <a:extLst>
              <a:ext uri="{FF2B5EF4-FFF2-40B4-BE49-F238E27FC236}">
                <a16:creationId xmlns:a16="http://schemas.microsoft.com/office/drawing/2014/main" id="{99687312-7087-497A-BFD1-0EDCB3E1BF4F}"/>
              </a:ext>
            </a:extLst>
          </p:cNvPr>
          <p:cNvSpPr txBox="1"/>
          <p:nvPr/>
        </p:nvSpPr>
        <p:spPr>
          <a:xfrm>
            <a:off x="6876967" y="3019500"/>
            <a:ext cx="1127515" cy="369332"/>
          </a:xfrm>
          <a:prstGeom prst="rect">
            <a:avLst/>
          </a:prstGeom>
          <a:noFill/>
        </p:spPr>
        <p:txBody>
          <a:bodyPr wrap="square" rtlCol="0">
            <a:spAutoFit/>
          </a:bodyPr>
          <a:lstStyle/>
          <a:p>
            <a:r>
              <a:rPr lang="en-US" dirty="0"/>
              <a:t>Yes (65%)</a:t>
            </a:r>
          </a:p>
        </p:txBody>
      </p:sp>
      <p:sp>
        <p:nvSpPr>
          <p:cNvPr id="17" name="TextBox 16">
            <a:extLst>
              <a:ext uri="{FF2B5EF4-FFF2-40B4-BE49-F238E27FC236}">
                <a16:creationId xmlns:a16="http://schemas.microsoft.com/office/drawing/2014/main" id="{4AF33090-0182-47F6-8BE8-608530EF4536}"/>
              </a:ext>
            </a:extLst>
          </p:cNvPr>
          <p:cNvSpPr txBox="1"/>
          <p:nvPr/>
        </p:nvSpPr>
        <p:spPr>
          <a:xfrm>
            <a:off x="6891217" y="3630601"/>
            <a:ext cx="2791273" cy="369332"/>
          </a:xfrm>
          <a:prstGeom prst="rect">
            <a:avLst/>
          </a:prstGeom>
          <a:noFill/>
        </p:spPr>
        <p:txBody>
          <a:bodyPr wrap="square" rtlCol="0">
            <a:spAutoFit/>
          </a:bodyPr>
          <a:lstStyle/>
          <a:p>
            <a:r>
              <a:rPr lang="en-US" dirty="0"/>
              <a:t>No, but considering (20%)</a:t>
            </a:r>
          </a:p>
        </p:txBody>
      </p:sp>
      <p:sp>
        <p:nvSpPr>
          <p:cNvPr id="19" name="TextBox 18">
            <a:extLst>
              <a:ext uri="{FF2B5EF4-FFF2-40B4-BE49-F238E27FC236}">
                <a16:creationId xmlns:a16="http://schemas.microsoft.com/office/drawing/2014/main" id="{C16CDD7B-5D21-4850-BCC1-10735BEDF248}"/>
              </a:ext>
            </a:extLst>
          </p:cNvPr>
          <p:cNvSpPr txBox="1"/>
          <p:nvPr/>
        </p:nvSpPr>
        <p:spPr>
          <a:xfrm>
            <a:off x="6876967" y="4230592"/>
            <a:ext cx="3043046" cy="369332"/>
          </a:xfrm>
          <a:prstGeom prst="rect">
            <a:avLst/>
          </a:prstGeom>
          <a:noFill/>
        </p:spPr>
        <p:txBody>
          <a:bodyPr wrap="square" rtlCol="0">
            <a:spAutoFit/>
          </a:bodyPr>
          <a:lstStyle/>
          <a:p>
            <a:r>
              <a:rPr lang="en-US" dirty="0"/>
              <a:t>No, and not considering (15%)</a:t>
            </a:r>
          </a:p>
        </p:txBody>
      </p:sp>
      <p:sp>
        <p:nvSpPr>
          <p:cNvPr id="20" name="TextBox 19">
            <a:extLst>
              <a:ext uri="{FF2B5EF4-FFF2-40B4-BE49-F238E27FC236}">
                <a16:creationId xmlns:a16="http://schemas.microsoft.com/office/drawing/2014/main" id="{D99A6984-1742-4555-BF65-0FF411EC48D6}"/>
              </a:ext>
            </a:extLst>
          </p:cNvPr>
          <p:cNvSpPr txBox="1"/>
          <p:nvPr/>
        </p:nvSpPr>
        <p:spPr>
          <a:xfrm>
            <a:off x="1999803" y="2535111"/>
            <a:ext cx="658139" cy="369332"/>
          </a:xfrm>
          <a:prstGeom prst="rect">
            <a:avLst/>
          </a:prstGeom>
          <a:solidFill>
            <a:schemeClr val="bg1"/>
          </a:solidFill>
        </p:spPr>
        <p:txBody>
          <a:bodyPr wrap="square" rtlCol="0">
            <a:spAutoFit/>
          </a:bodyPr>
          <a:lstStyle/>
          <a:p>
            <a:r>
              <a:rPr lang="en-US" dirty="0"/>
              <a:t>15%</a:t>
            </a:r>
          </a:p>
        </p:txBody>
      </p:sp>
      <p:sp>
        <p:nvSpPr>
          <p:cNvPr id="21" name="TextBox 20">
            <a:extLst>
              <a:ext uri="{FF2B5EF4-FFF2-40B4-BE49-F238E27FC236}">
                <a16:creationId xmlns:a16="http://schemas.microsoft.com/office/drawing/2014/main" id="{1B6212D1-EF29-440B-9A1C-9BAA73184161}"/>
              </a:ext>
            </a:extLst>
          </p:cNvPr>
          <p:cNvSpPr txBox="1"/>
          <p:nvPr/>
        </p:nvSpPr>
        <p:spPr>
          <a:xfrm>
            <a:off x="1438301" y="3753287"/>
            <a:ext cx="658139" cy="369332"/>
          </a:xfrm>
          <a:prstGeom prst="rect">
            <a:avLst/>
          </a:prstGeom>
          <a:solidFill>
            <a:schemeClr val="bg1"/>
          </a:solidFill>
        </p:spPr>
        <p:txBody>
          <a:bodyPr wrap="square" rtlCol="0">
            <a:spAutoFit/>
          </a:bodyPr>
          <a:lstStyle/>
          <a:p>
            <a:r>
              <a:rPr lang="en-US" dirty="0"/>
              <a:t>20%</a:t>
            </a:r>
          </a:p>
        </p:txBody>
      </p:sp>
      <p:sp>
        <p:nvSpPr>
          <p:cNvPr id="22" name="TextBox 21">
            <a:extLst>
              <a:ext uri="{FF2B5EF4-FFF2-40B4-BE49-F238E27FC236}">
                <a16:creationId xmlns:a16="http://schemas.microsoft.com/office/drawing/2014/main" id="{03EEF5C5-DE39-4513-8479-67F1F8F80101}"/>
              </a:ext>
            </a:extLst>
          </p:cNvPr>
          <p:cNvSpPr txBox="1"/>
          <p:nvPr/>
        </p:nvSpPr>
        <p:spPr>
          <a:xfrm>
            <a:off x="4360596" y="4439577"/>
            <a:ext cx="658139" cy="369332"/>
          </a:xfrm>
          <a:prstGeom prst="rect">
            <a:avLst/>
          </a:prstGeom>
          <a:solidFill>
            <a:schemeClr val="bg1"/>
          </a:solidFill>
        </p:spPr>
        <p:txBody>
          <a:bodyPr wrap="square" rtlCol="0">
            <a:spAutoFit/>
          </a:bodyPr>
          <a:lstStyle/>
          <a:p>
            <a:r>
              <a:rPr lang="en-US" dirty="0"/>
              <a:t>65%</a:t>
            </a:r>
          </a:p>
        </p:txBody>
      </p:sp>
    </p:spTree>
    <p:extLst>
      <p:ext uri="{BB962C8B-B14F-4D97-AF65-F5344CB8AC3E}">
        <p14:creationId xmlns:p14="http://schemas.microsoft.com/office/powerpoint/2010/main" val="1689965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4326</Words>
  <Application>Microsoft Office PowerPoint</Application>
  <PresentationFormat>Widescreen</PresentationFormat>
  <Paragraphs>324</Paragraphs>
  <Slides>80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Tonkonow</dc:creator>
  <cp:lastModifiedBy>Lydia Tonkonow</cp:lastModifiedBy>
  <cp:revision>1</cp:revision>
  <dcterms:created xsi:type="dcterms:W3CDTF">2022-01-07T17:26:09Z</dcterms:created>
  <dcterms:modified xsi:type="dcterms:W3CDTF">2022-01-07T21:29:39Z</dcterms:modified>
</cp:coreProperties>
</file>