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633" r:id="rId3"/>
    <p:sldId id="642" r:id="rId4"/>
    <p:sldId id="641" r:id="rId5"/>
    <p:sldId id="635" r:id="rId6"/>
    <p:sldId id="636" r:id="rId7"/>
    <p:sldId id="637" r:id="rId8"/>
    <p:sldId id="638" r:id="rId9"/>
    <p:sldId id="643" r:id="rId10"/>
    <p:sldId id="640" r:id="rId11"/>
    <p:sldId id="63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1A5A8-11F4-42D0-B5FD-7C151F16CC8A}" v="1" dt="2021-05-27T18:35:08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Tonkonow" userId="4fc03e53-897d-4d0a-a330-00147e245a3a" providerId="ADAL" clId="{4F11A5A8-11F4-42D0-B5FD-7C151F16CC8A}"/>
    <pc:docChg chg="custSel modSld">
      <pc:chgData name="Lydia Tonkonow" userId="4fc03e53-897d-4d0a-a330-00147e245a3a" providerId="ADAL" clId="{4F11A5A8-11F4-42D0-B5FD-7C151F16CC8A}" dt="2021-05-27T18:35:21.927" v="8" actId="1076"/>
      <pc:docMkLst>
        <pc:docMk/>
      </pc:docMkLst>
      <pc:sldChg chg="addSp delSp modSp mod">
        <pc:chgData name="Lydia Tonkonow" userId="4fc03e53-897d-4d0a-a330-00147e245a3a" providerId="ADAL" clId="{4F11A5A8-11F4-42D0-B5FD-7C151F16CC8A}" dt="2021-05-27T18:35:21.927" v="8" actId="1076"/>
        <pc:sldMkLst>
          <pc:docMk/>
          <pc:sldMk cId="1060587809" sldId="642"/>
        </pc:sldMkLst>
        <pc:picChg chg="del">
          <ac:chgData name="Lydia Tonkonow" userId="4fc03e53-897d-4d0a-a330-00147e245a3a" providerId="ADAL" clId="{4F11A5A8-11F4-42D0-B5FD-7C151F16CC8A}" dt="2021-05-27T18:34:45.114" v="0" actId="478"/>
          <ac:picMkLst>
            <pc:docMk/>
            <pc:sldMk cId="1060587809" sldId="642"/>
            <ac:picMk id="3" creationId="{62C340F6-506D-44FF-9AE4-642912B5CD7A}"/>
          </ac:picMkLst>
        </pc:picChg>
        <pc:picChg chg="add mod">
          <ac:chgData name="Lydia Tonkonow" userId="4fc03e53-897d-4d0a-a330-00147e245a3a" providerId="ADAL" clId="{4F11A5A8-11F4-42D0-B5FD-7C151F16CC8A}" dt="2021-05-27T18:35:21.927" v="8" actId="1076"/>
          <ac:picMkLst>
            <pc:docMk/>
            <pc:sldMk cId="1060587809" sldId="642"/>
            <ac:picMk id="4" creationId="{77AE6229-BA8A-4B66-8E42-BE30F5FD5D2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9B9C4-A215-4299-9E76-96734A18372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72239-EB93-498D-BA21-76E0BB37A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9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11CF4-8E31-45F0-8AEB-69A01C123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98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56EB-489C-4133-AD19-801243DF6DF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4504"/>
            <a:ext cx="2460569" cy="149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8839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56EB-489C-4133-AD19-801243DF6DF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1DFBA9-1A16-4582-8BE3-7CADCB3C87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4638"/>
            <a:ext cx="863600" cy="119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3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56EB-489C-4133-AD19-801243DF6DF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66B000-501C-441C-AF82-7BFB418490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4638"/>
            <a:ext cx="863600" cy="119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84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274638"/>
            <a:ext cx="873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56EB-489C-4133-AD19-801243DF6DF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ACB564-F6D4-4263-A260-3466FB394F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4638"/>
            <a:ext cx="863600" cy="119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3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56EB-489C-4133-AD19-801243DF6DF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16026D-DD5C-429C-9369-04D8C062B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4638"/>
            <a:ext cx="863600" cy="119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0" y="274638"/>
            <a:ext cx="873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56EB-489C-4133-AD19-801243DF6DF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F4600F-EFC3-42C1-8416-A2A40C6C4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4638"/>
            <a:ext cx="863600" cy="119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5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8839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56EB-489C-4133-AD19-801243DF6DF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4BE91E-A29A-4AA0-9074-E87868E52E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4638"/>
            <a:ext cx="863600" cy="119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5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8839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56EB-489C-4133-AD19-801243DF6DF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191BBC-AA0F-4EB7-8B14-0AF26D9C1B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4638"/>
            <a:ext cx="863600" cy="119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1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56EB-489C-4133-AD19-801243DF6DF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A882D-7B7B-4CCD-8575-7C180E8359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4638"/>
            <a:ext cx="863600" cy="119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4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CC0B484-E29A-492F-96BE-2DD0DC00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4638"/>
            <a:ext cx="863600" cy="1199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1318" y="2857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95400"/>
            <a:ext cx="6815667" cy="48203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71318" y="14478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56EB-489C-4133-AD19-801243DF6DF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0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56EB-489C-4133-AD19-801243DF6DF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8E17D-8631-46BB-A56F-973E5B99534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221E32-EA36-4AB2-AD97-4F3131B08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4638"/>
            <a:ext cx="863600" cy="119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8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12192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156EB-489C-4133-AD19-801243DF6DF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8E17D-8631-46BB-A56F-973E5B995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8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caidinnovation.org/current-initiatives/womens-healt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8194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Social Media Graphics for </a:t>
            </a:r>
            <a:r>
              <a:rPr lang="en-US" i="1" dirty="0"/>
              <a:t>Improving Maternal Health Access, Coverage, and Outcomes in Medicaid</a:t>
            </a:r>
            <a:endParaRPr lang="en-US" dirty="0"/>
          </a:p>
          <a:p>
            <a:r>
              <a:rPr lang="en-US" sz="2400" dirty="0"/>
              <a:t>May 2020</a:t>
            </a:r>
          </a:p>
        </p:txBody>
      </p:sp>
    </p:spTree>
    <p:extLst>
      <p:ext uri="{BB962C8B-B14F-4D97-AF65-F5344CB8AC3E}">
        <p14:creationId xmlns:p14="http://schemas.microsoft.com/office/powerpoint/2010/main" val="2785550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4849C6-223A-4424-96EE-E23FAE01F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35" y="846422"/>
            <a:ext cx="9051929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378240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73135B-1225-4975-BB78-C6B331254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87" y="1102633"/>
            <a:ext cx="8245025" cy="4122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49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6770A-D628-41FA-B24D-5C610714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301271"/>
            <a:ext cx="8737600" cy="1143000"/>
          </a:xfrm>
        </p:spPr>
        <p:txBody>
          <a:bodyPr/>
          <a:lstStyle/>
          <a:p>
            <a:r>
              <a:rPr lang="en-US" dirty="0"/>
              <a:t>Overview of the 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6C317-9B21-44CF-AE2C-1C4B28311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2369" y="1751124"/>
            <a:ext cx="98601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following graphics are from the Institute of Medicaid Innovation’s comprehensive report, </a:t>
            </a:r>
            <a:r>
              <a:rPr lang="en-US" sz="2400" i="1" dirty="0"/>
              <a:t>Improving Maternal Health Access, Coverage, and Outcomes in Medicaid: A Resource for State Medicaid Agencies and Medicaid Managed Care Organizations. </a:t>
            </a:r>
            <a:r>
              <a:rPr lang="en-US" sz="2400" dirty="0"/>
              <a:t>The report can be accessed at </a:t>
            </a:r>
            <a:r>
              <a:rPr lang="en-US" sz="2400" dirty="0">
                <a:hlinkClick r:id="rId2"/>
              </a:rPr>
              <a:t>https://www.medicaidinnovation.org/current-initiatives/womens-health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following social media graphics refer to the report’s findings, including highlighting case studies of organizations that are currently developing and implementing midwifery-led care and birth center services. </a:t>
            </a:r>
          </a:p>
        </p:txBody>
      </p:sp>
    </p:spTree>
    <p:extLst>
      <p:ext uri="{BB962C8B-B14F-4D97-AF65-F5344CB8AC3E}">
        <p14:creationId xmlns:p14="http://schemas.microsoft.com/office/powerpoint/2010/main" val="94191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 with low confidence">
            <a:extLst>
              <a:ext uri="{FF2B5EF4-FFF2-40B4-BE49-F238E27FC236}">
                <a16:creationId xmlns:a16="http://schemas.microsoft.com/office/drawing/2014/main" id="{77AE6229-BA8A-4B66-8E42-BE30F5FD5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4" y="91208"/>
            <a:ext cx="11384071" cy="569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8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2A55D5-2A2B-451E-AB80-1C4AAA8ED5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25144" y="957489"/>
            <a:ext cx="8941711" cy="4470853"/>
          </a:xfrm>
          <a:noFill/>
        </p:spPr>
      </p:pic>
    </p:spTree>
    <p:extLst>
      <p:ext uri="{BB962C8B-B14F-4D97-AF65-F5344CB8AC3E}">
        <p14:creationId xmlns:p14="http://schemas.microsoft.com/office/powerpoint/2010/main" val="293321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0B7049-84EB-4EF8-8A5E-E30273607EB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534"/>
          <a:stretch>
            <a:fillRect/>
          </a:stretch>
        </p:blipFill>
        <p:spPr>
          <a:xfrm>
            <a:off x="2438400" y="1056658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409048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65DCB3-0115-40E8-927A-3A3ADAB8B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43" y="974752"/>
            <a:ext cx="8250314" cy="412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6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410D70-C8F4-44E3-A62D-DE8C8B0433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534"/>
          <a:stretch>
            <a:fillRect/>
          </a:stretch>
        </p:blipFill>
        <p:spPr>
          <a:xfrm>
            <a:off x="2438400" y="1083292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316316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4D2D17-A028-457B-9BC7-A0C365AF9F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534"/>
          <a:stretch>
            <a:fillRect/>
          </a:stretch>
        </p:blipFill>
        <p:spPr>
          <a:xfrm>
            <a:off x="2438400" y="1109924"/>
            <a:ext cx="7315200" cy="4114800"/>
          </a:xfrm>
        </p:spPr>
      </p:pic>
    </p:spTree>
    <p:extLst>
      <p:ext uri="{BB962C8B-B14F-4D97-AF65-F5344CB8AC3E}">
        <p14:creationId xmlns:p14="http://schemas.microsoft.com/office/powerpoint/2010/main" val="154890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E794EE3-414F-4813-A44D-23229DCB9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37" y="855406"/>
            <a:ext cx="9039325" cy="45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2551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hem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107</Words>
  <Application>Microsoft Office PowerPoint</Application>
  <PresentationFormat>Widescreen</PresentationFormat>
  <Paragraphs>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Powerpoint Theme 1</vt:lpstr>
      <vt:lpstr>PowerPoint Presentation</vt:lpstr>
      <vt:lpstr>Overview of the Report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Bakst</dc:creator>
  <cp:lastModifiedBy>Lydia Tonkonow</cp:lastModifiedBy>
  <cp:revision>10</cp:revision>
  <dcterms:created xsi:type="dcterms:W3CDTF">2020-05-04T19:40:10Z</dcterms:created>
  <dcterms:modified xsi:type="dcterms:W3CDTF">2021-05-27T18:35:27Z</dcterms:modified>
</cp:coreProperties>
</file>